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10702"/>
    <a:srgbClr val="010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07CC5-25E8-41EE-AA0C-0097F6F6AF4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403A83-96E2-4BE5-B169-5A6DB7644DFA}">
      <dgm:prSet phldrT="[Текст]" custT="1"/>
      <dgm:spPr/>
      <dgm:t>
        <a:bodyPr/>
        <a:lstStyle/>
        <a:p>
          <a:endParaRPr lang="ru-RU" sz="900" dirty="0" smtClean="0"/>
        </a:p>
        <a:p>
          <a:endParaRPr lang="ru-RU" sz="900" dirty="0" smtClean="0"/>
        </a:p>
        <a:p>
          <a:endParaRPr lang="ru-RU" sz="2000" dirty="0" smtClean="0"/>
        </a:p>
        <a:p>
          <a:r>
            <a:rPr lang="ru-RU" sz="2000" dirty="0" smtClean="0"/>
            <a:t>Весело та </a:t>
          </a:r>
          <a:r>
            <a:rPr lang="ru-RU" sz="2000" dirty="0" err="1" smtClean="0"/>
            <a:t>цікаво</a:t>
          </a:r>
          <a:r>
            <a:rPr lang="ru-RU" sz="2000" dirty="0" smtClean="0"/>
            <a:t> проводимо час на </a:t>
          </a:r>
          <a:r>
            <a:rPr lang="ru-RU" sz="2000" dirty="0" err="1" smtClean="0"/>
            <a:t>групі</a:t>
          </a:r>
          <a:r>
            <a:rPr lang="ru-RU" sz="2000" dirty="0" smtClean="0"/>
            <a:t> </a:t>
          </a:r>
          <a:r>
            <a:rPr lang="ru-RU" sz="2000" dirty="0" err="1" smtClean="0"/>
            <a:t>подовженого</a:t>
          </a:r>
          <a:r>
            <a:rPr lang="ru-RU" sz="2000" dirty="0" smtClean="0"/>
            <a:t> дня</a:t>
          </a:r>
          <a:endParaRPr lang="ru-RU" sz="2000" dirty="0"/>
        </a:p>
      </dgm:t>
    </dgm:pt>
    <dgm:pt modelId="{E6AF2022-2929-4442-A0AB-86C5126449A0}" type="parTrans" cxnId="{E7DB8ADA-B8FF-44B9-AADB-83ED7EE5BF9A}">
      <dgm:prSet/>
      <dgm:spPr/>
      <dgm:t>
        <a:bodyPr/>
        <a:lstStyle/>
        <a:p>
          <a:endParaRPr lang="ru-RU"/>
        </a:p>
      </dgm:t>
    </dgm:pt>
    <dgm:pt modelId="{9A054233-D570-4D0E-B6A9-652C16A701C6}" type="sibTrans" cxnId="{E7DB8ADA-B8FF-44B9-AADB-83ED7EE5BF9A}">
      <dgm:prSet/>
      <dgm:spPr/>
      <dgm:t>
        <a:bodyPr/>
        <a:lstStyle/>
        <a:p>
          <a:endParaRPr lang="ru-RU"/>
        </a:p>
      </dgm:t>
    </dgm:pt>
    <dgm:pt modelId="{A03CFA6C-B4DA-436A-BF5B-50C724EE813A}">
      <dgm:prSet phldrT="[Текст]" custT="1"/>
      <dgm:spPr/>
      <dgm:t>
        <a:bodyPr/>
        <a:lstStyle/>
        <a:p>
          <a:r>
            <a:rPr lang="ru-RU" sz="2000" dirty="0" err="1" smtClean="0"/>
            <a:t>Малі</a:t>
          </a:r>
          <a:r>
            <a:rPr lang="ru-RU" sz="2000" dirty="0" smtClean="0"/>
            <a:t> </a:t>
          </a:r>
          <a:r>
            <a:rPr lang="ru-RU" sz="2000" dirty="0" err="1" smtClean="0"/>
            <a:t>дослідники</a:t>
          </a:r>
          <a:endParaRPr lang="ru-RU" sz="2000" dirty="0"/>
        </a:p>
      </dgm:t>
    </dgm:pt>
    <dgm:pt modelId="{FE754A8C-D197-411D-9159-D4D00848C0A3}" type="parTrans" cxnId="{D5340505-E2BA-40A1-BE7F-54B06BC01B98}">
      <dgm:prSet/>
      <dgm:spPr/>
      <dgm:t>
        <a:bodyPr/>
        <a:lstStyle/>
        <a:p>
          <a:endParaRPr lang="ru-RU"/>
        </a:p>
      </dgm:t>
    </dgm:pt>
    <dgm:pt modelId="{B39D6F18-FB66-4F17-A07D-E78209DC71A5}" type="sibTrans" cxnId="{D5340505-E2BA-40A1-BE7F-54B06BC01B98}">
      <dgm:prSet/>
      <dgm:spPr/>
      <dgm:t>
        <a:bodyPr/>
        <a:lstStyle/>
        <a:p>
          <a:endParaRPr lang="ru-RU"/>
        </a:p>
      </dgm:t>
    </dgm:pt>
    <dgm:pt modelId="{BB93AF0F-F3DD-4FFD-A99B-0F6F56104644}">
      <dgm:prSet phldrT="[Текст]" custT="1"/>
      <dgm:spPr/>
      <dgm:t>
        <a:bodyPr/>
        <a:lstStyle/>
        <a:p>
          <a:r>
            <a:rPr lang="ru-RU" sz="2000" dirty="0" err="1" smtClean="0"/>
            <a:t>Пізнаємо</a:t>
          </a:r>
          <a:r>
            <a:rPr lang="ru-RU" sz="2000" dirty="0" smtClean="0"/>
            <a:t> </a:t>
          </a:r>
          <a:r>
            <a:rPr lang="ru-RU" sz="2000" dirty="0" err="1" smtClean="0"/>
            <a:t>таємниці</a:t>
          </a:r>
          <a:r>
            <a:rPr lang="ru-RU" sz="2000" dirty="0" smtClean="0"/>
            <a:t> </a:t>
          </a:r>
          <a:r>
            <a:rPr lang="ru-RU" sz="2000" dirty="0" err="1" smtClean="0"/>
            <a:t>природи</a:t>
          </a:r>
          <a:endParaRPr lang="ru-RU" sz="2000" dirty="0" smtClean="0"/>
        </a:p>
      </dgm:t>
    </dgm:pt>
    <dgm:pt modelId="{A6961B86-8C3B-4E62-BDCA-A6DE1922AB41}" type="parTrans" cxnId="{064C85EB-638F-4DCC-B6CB-3DF95BFD9B2A}">
      <dgm:prSet/>
      <dgm:spPr/>
      <dgm:t>
        <a:bodyPr/>
        <a:lstStyle/>
        <a:p>
          <a:endParaRPr lang="ru-RU"/>
        </a:p>
      </dgm:t>
    </dgm:pt>
    <dgm:pt modelId="{B1248273-ABA9-472C-BE57-E25251C1CB52}" type="sibTrans" cxnId="{064C85EB-638F-4DCC-B6CB-3DF95BFD9B2A}">
      <dgm:prSet/>
      <dgm:spPr/>
      <dgm:t>
        <a:bodyPr/>
        <a:lstStyle/>
        <a:p>
          <a:endParaRPr lang="ru-RU"/>
        </a:p>
      </dgm:t>
    </dgm:pt>
    <dgm:pt modelId="{FE87E2D6-A6A6-4D12-AFC1-E65E766C7280}">
      <dgm:prSet phldrT="[Текст]" custT="1"/>
      <dgm:spPr/>
      <dgm:t>
        <a:bodyPr/>
        <a:lstStyle/>
        <a:p>
          <a:endParaRPr lang="ru-RU" sz="2000" dirty="0" smtClean="0"/>
        </a:p>
        <a:p>
          <a:endParaRPr lang="ru-RU" sz="2000" dirty="0" smtClean="0"/>
        </a:p>
        <a:p>
          <a:r>
            <a:rPr lang="ru-RU" sz="2000" dirty="0" err="1" smtClean="0"/>
            <a:t>Працюємо</a:t>
          </a:r>
          <a:r>
            <a:rPr lang="ru-RU" sz="2000" dirty="0" smtClean="0"/>
            <a:t> з </a:t>
          </a:r>
          <a:r>
            <a:rPr lang="ru-RU" sz="2000" dirty="0" err="1" smtClean="0"/>
            <a:t>математичним</a:t>
          </a:r>
          <a:r>
            <a:rPr lang="ru-RU" sz="2000" dirty="0" smtClean="0"/>
            <a:t> планшетом</a:t>
          </a:r>
          <a:endParaRPr lang="ru-RU" sz="2000" dirty="0"/>
        </a:p>
      </dgm:t>
    </dgm:pt>
    <dgm:pt modelId="{EE11C230-8FA7-47B0-9EB9-A77220913DEE}" type="parTrans" cxnId="{6EB20D87-D874-4A01-AC3E-1600E9A9A91A}">
      <dgm:prSet/>
      <dgm:spPr/>
      <dgm:t>
        <a:bodyPr/>
        <a:lstStyle/>
        <a:p>
          <a:endParaRPr lang="ru-RU"/>
        </a:p>
      </dgm:t>
    </dgm:pt>
    <dgm:pt modelId="{9E9F7F66-0EE6-42DE-B02C-1D0D312A79FB}" type="sibTrans" cxnId="{6EB20D87-D874-4A01-AC3E-1600E9A9A91A}">
      <dgm:prSet/>
      <dgm:spPr/>
      <dgm:t>
        <a:bodyPr/>
        <a:lstStyle/>
        <a:p>
          <a:endParaRPr lang="ru-RU"/>
        </a:p>
      </dgm:t>
    </dgm:pt>
    <dgm:pt modelId="{D998D5B0-0ED1-4159-8F1D-30DBC687DF94}" type="pres">
      <dgm:prSet presAssocID="{DAF07CC5-25E8-41EE-AA0C-0097F6F6AF48}" presName="Name0" presStyleCnt="0">
        <dgm:presLayoutVars>
          <dgm:dir/>
          <dgm:resizeHandles val="exact"/>
        </dgm:presLayoutVars>
      </dgm:prSet>
      <dgm:spPr/>
    </dgm:pt>
    <dgm:pt modelId="{904161BE-192A-43AB-8F7C-D34195E0C0CC}" type="pres">
      <dgm:prSet presAssocID="{DD403A83-96E2-4BE5-B169-5A6DB7644DFA}" presName="compNode" presStyleCnt="0"/>
      <dgm:spPr/>
    </dgm:pt>
    <dgm:pt modelId="{51720B20-89C5-4AC8-8833-70D02EE1E222}" type="pres">
      <dgm:prSet presAssocID="{DD403A83-96E2-4BE5-B169-5A6DB7644DFA}" presName="pictRect" presStyleLbl="node1" presStyleIdx="0" presStyleCnt="4" custScaleX="117309" custScaleY="169277" custLinFactNeighborX="-26670" custLinFactNeighborY="233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0B5C31-2E21-4D2F-A83A-DD8146E870C4}" type="pres">
      <dgm:prSet presAssocID="{DD403A83-96E2-4BE5-B169-5A6DB7644DFA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FBB1C-392A-4504-BDD5-6FFFD33AA6B1}" type="pres">
      <dgm:prSet presAssocID="{9A054233-D570-4D0E-B6A9-652C16A701C6}" presName="sibTrans" presStyleLbl="sibTrans2D1" presStyleIdx="0" presStyleCnt="0"/>
      <dgm:spPr/>
    </dgm:pt>
    <dgm:pt modelId="{FF589C2D-A168-40D6-A710-3C93D710A357}" type="pres">
      <dgm:prSet presAssocID="{A03CFA6C-B4DA-436A-BF5B-50C724EE813A}" presName="compNode" presStyleCnt="0"/>
      <dgm:spPr/>
    </dgm:pt>
    <dgm:pt modelId="{1F32B3C1-EBBB-42DB-80EC-2CF940552B96}" type="pres">
      <dgm:prSet presAssocID="{A03CFA6C-B4DA-436A-BF5B-50C724EE813A}" presName="pictRect" presStyleLbl="node1" presStyleIdx="1" presStyleCnt="4" custScaleX="104603" custScaleY="165688" custLinFactNeighborX="-8597" custLinFactNeighborY="-6727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54A1049-4650-4BA7-9BAC-9F8BCD35339F}" type="pres">
      <dgm:prSet presAssocID="{A03CFA6C-B4DA-436A-BF5B-50C724EE813A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24534-7D39-4541-A087-3A182859A2DA}" type="pres">
      <dgm:prSet presAssocID="{B39D6F18-FB66-4F17-A07D-E78209DC71A5}" presName="sibTrans" presStyleLbl="sibTrans2D1" presStyleIdx="0" presStyleCnt="0"/>
      <dgm:spPr/>
    </dgm:pt>
    <dgm:pt modelId="{9033687F-DA20-49A9-AF29-2FE2C8BD44E8}" type="pres">
      <dgm:prSet presAssocID="{BB93AF0F-F3DD-4FFD-A99B-0F6F56104644}" presName="compNode" presStyleCnt="0"/>
      <dgm:spPr/>
    </dgm:pt>
    <dgm:pt modelId="{F47741F3-DDE2-4ECA-BEE2-E6D1CC729FF4}" type="pres">
      <dgm:prSet presAssocID="{BB93AF0F-F3DD-4FFD-A99B-0F6F56104644}" presName="pictRect" presStyleLbl="node1" presStyleIdx="2" presStyleCnt="4" custScaleX="94823" custScaleY="161789" custLinFactNeighborX="-222" custLinFactNeighborY="-4281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B2CBCE5-F540-403A-8ED9-AD96FE3F1CA7}" type="pres">
      <dgm:prSet presAssocID="{BB93AF0F-F3DD-4FFD-A99B-0F6F5610464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146FA-F83C-4E4D-AFAB-475081D43A52}" type="pres">
      <dgm:prSet presAssocID="{B1248273-ABA9-472C-BE57-E25251C1CB52}" presName="sibTrans" presStyleLbl="sibTrans2D1" presStyleIdx="0" presStyleCnt="0"/>
      <dgm:spPr/>
    </dgm:pt>
    <dgm:pt modelId="{1B27DB11-27E7-4097-816E-204DF37AEF6D}" type="pres">
      <dgm:prSet presAssocID="{FE87E2D6-A6A6-4D12-AFC1-E65E766C7280}" presName="compNode" presStyleCnt="0"/>
      <dgm:spPr/>
    </dgm:pt>
    <dgm:pt modelId="{B40DE878-A7C1-4792-9275-5A2FC263F0EB}" type="pres">
      <dgm:prSet presAssocID="{FE87E2D6-A6A6-4D12-AFC1-E65E766C7280}" presName="pictRect" presStyleLbl="node1" presStyleIdx="3" presStyleCnt="4" custScaleX="108475" custScaleY="174596" custLinFactNeighborX="77" custLinFactNeighborY="-330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AA14485-5A27-4AD3-96AF-E082C6D47EFC}" type="pres">
      <dgm:prSet presAssocID="{FE87E2D6-A6A6-4D12-AFC1-E65E766C7280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DB8ADA-B8FF-44B9-AADB-83ED7EE5BF9A}" srcId="{DAF07CC5-25E8-41EE-AA0C-0097F6F6AF48}" destId="{DD403A83-96E2-4BE5-B169-5A6DB7644DFA}" srcOrd="0" destOrd="0" parTransId="{E6AF2022-2929-4442-A0AB-86C5126449A0}" sibTransId="{9A054233-D570-4D0E-B6A9-652C16A701C6}"/>
    <dgm:cxn modelId="{9B06AC75-2F53-4DFA-BE13-04DD9B821555}" type="presOf" srcId="{DAF07CC5-25E8-41EE-AA0C-0097F6F6AF48}" destId="{D998D5B0-0ED1-4159-8F1D-30DBC687DF94}" srcOrd="0" destOrd="0" presId="urn:microsoft.com/office/officeart/2005/8/layout/pList1"/>
    <dgm:cxn modelId="{4BE02600-F4AC-4D34-99A6-BE7635A88AAF}" type="presOf" srcId="{FE87E2D6-A6A6-4D12-AFC1-E65E766C7280}" destId="{EAA14485-5A27-4AD3-96AF-E082C6D47EFC}" srcOrd="0" destOrd="0" presId="urn:microsoft.com/office/officeart/2005/8/layout/pList1"/>
    <dgm:cxn modelId="{6EB20D87-D874-4A01-AC3E-1600E9A9A91A}" srcId="{DAF07CC5-25E8-41EE-AA0C-0097F6F6AF48}" destId="{FE87E2D6-A6A6-4D12-AFC1-E65E766C7280}" srcOrd="3" destOrd="0" parTransId="{EE11C230-8FA7-47B0-9EB9-A77220913DEE}" sibTransId="{9E9F7F66-0EE6-42DE-B02C-1D0D312A79FB}"/>
    <dgm:cxn modelId="{064C85EB-638F-4DCC-B6CB-3DF95BFD9B2A}" srcId="{DAF07CC5-25E8-41EE-AA0C-0097F6F6AF48}" destId="{BB93AF0F-F3DD-4FFD-A99B-0F6F56104644}" srcOrd="2" destOrd="0" parTransId="{A6961B86-8C3B-4E62-BDCA-A6DE1922AB41}" sibTransId="{B1248273-ABA9-472C-BE57-E25251C1CB52}"/>
    <dgm:cxn modelId="{CD00DD28-DBE7-4140-95F5-002CEB69127A}" type="presOf" srcId="{A03CFA6C-B4DA-436A-BF5B-50C724EE813A}" destId="{F54A1049-4650-4BA7-9BAC-9F8BCD35339F}" srcOrd="0" destOrd="0" presId="urn:microsoft.com/office/officeart/2005/8/layout/pList1"/>
    <dgm:cxn modelId="{16CE65BF-D3EC-4154-B1D0-FA4882FC7CA5}" type="presOf" srcId="{B1248273-ABA9-472C-BE57-E25251C1CB52}" destId="{9F5146FA-F83C-4E4D-AFAB-475081D43A52}" srcOrd="0" destOrd="0" presId="urn:microsoft.com/office/officeart/2005/8/layout/pList1"/>
    <dgm:cxn modelId="{A93E1649-3B11-4DA2-B811-F23A6DD2D634}" type="presOf" srcId="{BB93AF0F-F3DD-4FFD-A99B-0F6F56104644}" destId="{CB2CBCE5-F540-403A-8ED9-AD96FE3F1CA7}" srcOrd="0" destOrd="0" presId="urn:microsoft.com/office/officeart/2005/8/layout/pList1"/>
    <dgm:cxn modelId="{F01A9944-49F4-4986-B415-6DA8496E43F5}" type="presOf" srcId="{9A054233-D570-4D0E-B6A9-652C16A701C6}" destId="{9E8FBB1C-392A-4504-BDD5-6FFFD33AA6B1}" srcOrd="0" destOrd="0" presId="urn:microsoft.com/office/officeart/2005/8/layout/pList1"/>
    <dgm:cxn modelId="{6A186E31-73E9-466A-A679-3136DB7484FC}" type="presOf" srcId="{B39D6F18-FB66-4F17-A07D-E78209DC71A5}" destId="{8D424534-7D39-4541-A087-3A182859A2DA}" srcOrd="0" destOrd="0" presId="urn:microsoft.com/office/officeart/2005/8/layout/pList1"/>
    <dgm:cxn modelId="{D5340505-E2BA-40A1-BE7F-54B06BC01B98}" srcId="{DAF07CC5-25E8-41EE-AA0C-0097F6F6AF48}" destId="{A03CFA6C-B4DA-436A-BF5B-50C724EE813A}" srcOrd="1" destOrd="0" parTransId="{FE754A8C-D197-411D-9159-D4D00848C0A3}" sibTransId="{B39D6F18-FB66-4F17-A07D-E78209DC71A5}"/>
    <dgm:cxn modelId="{9C942CD4-CBEB-455F-87B2-455DCBA1E358}" type="presOf" srcId="{DD403A83-96E2-4BE5-B169-5A6DB7644DFA}" destId="{820B5C31-2E21-4D2F-A83A-DD8146E870C4}" srcOrd="0" destOrd="0" presId="urn:microsoft.com/office/officeart/2005/8/layout/pList1"/>
    <dgm:cxn modelId="{040068F1-C0C3-44F3-ABA7-6241A412D69A}" type="presParOf" srcId="{D998D5B0-0ED1-4159-8F1D-30DBC687DF94}" destId="{904161BE-192A-43AB-8F7C-D34195E0C0CC}" srcOrd="0" destOrd="0" presId="urn:microsoft.com/office/officeart/2005/8/layout/pList1"/>
    <dgm:cxn modelId="{E6543E35-8CDF-4221-A75E-4E20B041D73C}" type="presParOf" srcId="{904161BE-192A-43AB-8F7C-D34195E0C0CC}" destId="{51720B20-89C5-4AC8-8833-70D02EE1E222}" srcOrd="0" destOrd="0" presId="urn:microsoft.com/office/officeart/2005/8/layout/pList1"/>
    <dgm:cxn modelId="{D3AB6014-3DA4-4D2F-A3F8-C6AF071DC024}" type="presParOf" srcId="{904161BE-192A-43AB-8F7C-D34195E0C0CC}" destId="{820B5C31-2E21-4D2F-A83A-DD8146E870C4}" srcOrd="1" destOrd="0" presId="urn:microsoft.com/office/officeart/2005/8/layout/pList1"/>
    <dgm:cxn modelId="{4301C047-26D7-42E6-8292-C1D48E1D0753}" type="presParOf" srcId="{D998D5B0-0ED1-4159-8F1D-30DBC687DF94}" destId="{9E8FBB1C-392A-4504-BDD5-6FFFD33AA6B1}" srcOrd="1" destOrd="0" presId="urn:microsoft.com/office/officeart/2005/8/layout/pList1"/>
    <dgm:cxn modelId="{2143F507-652E-4880-A06E-61F31FFEB12E}" type="presParOf" srcId="{D998D5B0-0ED1-4159-8F1D-30DBC687DF94}" destId="{FF589C2D-A168-40D6-A710-3C93D710A357}" srcOrd="2" destOrd="0" presId="urn:microsoft.com/office/officeart/2005/8/layout/pList1"/>
    <dgm:cxn modelId="{84013EE3-16EE-4A81-84A0-3CDDCC274BD5}" type="presParOf" srcId="{FF589C2D-A168-40D6-A710-3C93D710A357}" destId="{1F32B3C1-EBBB-42DB-80EC-2CF940552B96}" srcOrd="0" destOrd="0" presId="urn:microsoft.com/office/officeart/2005/8/layout/pList1"/>
    <dgm:cxn modelId="{7A2A97BE-49C1-4455-BB12-20822D4F3267}" type="presParOf" srcId="{FF589C2D-A168-40D6-A710-3C93D710A357}" destId="{F54A1049-4650-4BA7-9BAC-9F8BCD35339F}" srcOrd="1" destOrd="0" presId="urn:microsoft.com/office/officeart/2005/8/layout/pList1"/>
    <dgm:cxn modelId="{74133A33-85A6-4CA7-8431-9292E3BBEADD}" type="presParOf" srcId="{D998D5B0-0ED1-4159-8F1D-30DBC687DF94}" destId="{8D424534-7D39-4541-A087-3A182859A2DA}" srcOrd="3" destOrd="0" presId="urn:microsoft.com/office/officeart/2005/8/layout/pList1"/>
    <dgm:cxn modelId="{EDBEEBF4-24C3-4828-B71B-782EDB7CEB7F}" type="presParOf" srcId="{D998D5B0-0ED1-4159-8F1D-30DBC687DF94}" destId="{9033687F-DA20-49A9-AF29-2FE2C8BD44E8}" srcOrd="4" destOrd="0" presId="urn:microsoft.com/office/officeart/2005/8/layout/pList1"/>
    <dgm:cxn modelId="{0D602863-7767-442A-80D6-CF99D0078B0E}" type="presParOf" srcId="{9033687F-DA20-49A9-AF29-2FE2C8BD44E8}" destId="{F47741F3-DDE2-4ECA-BEE2-E6D1CC729FF4}" srcOrd="0" destOrd="0" presId="urn:microsoft.com/office/officeart/2005/8/layout/pList1"/>
    <dgm:cxn modelId="{55EF4E57-D072-4D57-AF14-8554076ED904}" type="presParOf" srcId="{9033687F-DA20-49A9-AF29-2FE2C8BD44E8}" destId="{CB2CBCE5-F540-403A-8ED9-AD96FE3F1CA7}" srcOrd="1" destOrd="0" presId="urn:microsoft.com/office/officeart/2005/8/layout/pList1"/>
    <dgm:cxn modelId="{51914BCC-B317-4F5C-B50F-FC48E4329385}" type="presParOf" srcId="{D998D5B0-0ED1-4159-8F1D-30DBC687DF94}" destId="{9F5146FA-F83C-4E4D-AFAB-475081D43A52}" srcOrd="5" destOrd="0" presId="urn:microsoft.com/office/officeart/2005/8/layout/pList1"/>
    <dgm:cxn modelId="{0920AF26-2668-4BF1-862B-464141E65750}" type="presParOf" srcId="{D998D5B0-0ED1-4159-8F1D-30DBC687DF94}" destId="{1B27DB11-27E7-4097-816E-204DF37AEF6D}" srcOrd="6" destOrd="0" presId="urn:microsoft.com/office/officeart/2005/8/layout/pList1"/>
    <dgm:cxn modelId="{401E48CF-D6CF-4688-9491-397542A18AAA}" type="presParOf" srcId="{1B27DB11-27E7-4097-816E-204DF37AEF6D}" destId="{B40DE878-A7C1-4792-9275-5A2FC263F0EB}" srcOrd="0" destOrd="0" presId="urn:microsoft.com/office/officeart/2005/8/layout/pList1"/>
    <dgm:cxn modelId="{36510A62-14A0-4A64-84A0-19E5377C28A7}" type="presParOf" srcId="{1B27DB11-27E7-4097-816E-204DF37AEF6D}" destId="{EAA14485-5A27-4AD3-96AF-E082C6D47EF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20B20-89C5-4AC8-8833-70D02EE1E222}">
      <dsp:nvSpPr>
        <dsp:cNvPr id="0" name=""/>
        <dsp:cNvSpPr/>
      </dsp:nvSpPr>
      <dsp:spPr>
        <a:xfrm>
          <a:off x="0" y="674558"/>
          <a:ext cx="2780890" cy="2764838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B5C31-2E21-4D2F-A83A-DD8146E870C4}">
      <dsp:nvSpPr>
        <dsp:cNvPr id="0" name=""/>
        <dsp:cNvSpPr/>
      </dsp:nvSpPr>
      <dsp:spPr>
        <a:xfrm>
          <a:off x="205380" y="2835468"/>
          <a:ext cx="2370569" cy="87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0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Весело та </a:t>
          </a:r>
          <a:r>
            <a:rPr lang="ru-RU" sz="2000" kern="1200" dirty="0" err="1" smtClean="0"/>
            <a:t>цікаво</a:t>
          </a:r>
          <a:r>
            <a:rPr lang="ru-RU" sz="2000" kern="1200" dirty="0" smtClean="0"/>
            <a:t> проводимо час на </a:t>
          </a:r>
          <a:r>
            <a:rPr lang="ru-RU" sz="2000" kern="1200" dirty="0" err="1" smtClean="0"/>
            <a:t>групі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подовженого</a:t>
          </a:r>
          <a:r>
            <a:rPr lang="ru-RU" sz="2000" kern="1200" dirty="0" smtClean="0"/>
            <a:t> дня</a:t>
          </a:r>
          <a:endParaRPr lang="ru-RU" sz="2000" kern="1200" dirty="0"/>
        </a:p>
      </dsp:txBody>
      <dsp:txXfrm>
        <a:off x="205380" y="2835468"/>
        <a:ext cx="2370569" cy="879481"/>
      </dsp:txXfrm>
    </dsp:sp>
    <dsp:sp modelId="{1F32B3C1-EBBB-42DB-80EC-2CF940552B96}">
      <dsp:nvSpPr>
        <dsp:cNvPr id="0" name=""/>
        <dsp:cNvSpPr/>
      </dsp:nvSpPr>
      <dsp:spPr>
        <a:xfrm>
          <a:off x="2814468" y="0"/>
          <a:ext cx="2479686" cy="2706218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A1049-4650-4BA7-9BAC-9F8BCD35339F}">
      <dsp:nvSpPr>
        <dsp:cNvPr id="0" name=""/>
        <dsp:cNvSpPr/>
      </dsp:nvSpPr>
      <dsp:spPr>
        <a:xfrm>
          <a:off x="3072825" y="2820813"/>
          <a:ext cx="2370569" cy="87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Малі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дослідники</a:t>
          </a:r>
          <a:endParaRPr lang="ru-RU" sz="2000" kern="1200" dirty="0"/>
        </a:p>
      </dsp:txBody>
      <dsp:txXfrm>
        <a:off x="3072825" y="2820813"/>
        <a:ext cx="2370569" cy="879481"/>
      </dsp:txXfrm>
    </dsp:sp>
    <dsp:sp modelId="{F47741F3-DDE2-4ECA-BEE2-E6D1CC729FF4}">
      <dsp:nvSpPr>
        <dsp:cNvPr id="0" name=""/>
        <dsp:cNvSpPr/>
      </dsp:nvSpPr>
      <dsp:spPr>
        <a:xfrm>
          <a:off x="5791208" y="0"/>
          <a:ext cx="2247844" cy="2642535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CBCE5-F540-403A-8ED9-AD96FE3F1CA7}">
      <dsp:nvSpPr>
        <dsp:cNvPr id="0" name=""/>
        <dsp:cNvSpPr/>
      </dsp:nvSpPr>
      <dsp:spPr>
        <a:xfrm>
          <a:off x="5735109" y="2804892"/>
          <a:ext cx="2370569" cy="87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Пізнаємо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таємниці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природи</a:t>
          </a:r>
          <a:endParaRPr lang="ru-RU" sz="2000" kern="1200" dirty="0" smtClean="0"/>
        </a:p>
      </dsp:txBody>
      <dsp:txXfrm>
        <a:off x="5735109" y="2804892"/>
        <a:ext cx="2370569" cy="879481"/>
      </dsp:txXfrm>
    </dsp:sp>
    <dsp:sp modelId="{B40DE878-A7C1-4792-9275-5A2FC263F0EB}">
      <dsp:nvSpPr>
        <dsp:cNvPr id="0" name=""/>
        <dsp:cNvSpPr/>
      </dsp:nvSpPr>
      <dsp:spPr>
        <a:xfrm>
          <a:off x="8343054" y="560671"/>
          <a:ext cx="2571474" cy="2851715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14485-5A27-4AD3-96AF-E082C6D47EFC}">
      <dsp:nvSpPr>
        <dsp:cNvPr id="0" name=""/>
        <dsp:cNvSpPr/>
      </dsp:nvSpPr>
      <dsp:spPr>
        <a:xfrm>
          <a:off x="8443287" y="2857187"/>
          <a:ext cx="2370569" cy="8794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Працюємо</a:t>
          </a:r>
          <a:r>
            <a:rPr lang="ru-RU" sz="2000" kern="1200" dirty="0" smtClean="0"/>
            <a:t> з </a:t>
          </a:r>
          <a:r>
            <a:rPr lang="ru-RU" sz="2000" kern="1200" dirty="0" err="1" smtClean="0"/>
            <a:t>математичним</a:t>
          </a:r>
          <a:r>
            <a:rPr lang="ru-RU" sz="2000" kern="1200" dirty="0" smtClean="0"/>
            <a:t> планшетом</a:t>
          </a:r>
          <a:endParaRPr lang="ru-RU" sz="2000" kern="1200" dirty="0"/>
        </a:p>
      </dsp:txBody>
      <dsp:txXfrm>
        <a:off x="8443287" y="2857187"/>
        <a:ext cx="2370569" cy="879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4033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342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934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732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77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594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44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838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62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9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90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58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479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294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78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388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955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FBA6AF-4713-401A-9856-E4562D774D3E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9AA6-410A-444D-81FB-78EDBBD262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7146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828" y="331695"/>
            <a:ext cx="9404723" cy="140053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</a:rPr>
              <a:t>Комунальний заклад освіти І ступеня «Молодша школа імені Софії Русової»</a:t>
            </a:r>
            <a:endParaRPr lang="uk-UA" sz="3600" b="1" i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266154"/>
              </p:ext>
            </p:extLst>
          </p:nvPr>
        </p:nvGraphicFramePr>
        <p:xfrm>
          <a:off x="838199" y="1839072"/>
          <a:ext cx="1091452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52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244</TotalTime>
  <Words>30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</vt:lpstr>
      <vt:lpstr>Комунальний заклад освіти І ступеня «Молодша школа імені Софії Русової»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Комунальний заклад освіти І ступеня «Молодша школа імені Софії Русової»</dc:title>
  <dc:creator>admin</dc:creator>
  <cp:lastModifiedBy>admin</cp:lastModifiedBy>
  <cp:revision>7</cp:revision>
  <dcterms:created xsi:type="dcterms:W3CDTF">2018-11-29T10:53:38Z</dcterms:created>
  <dcterms:modified xsi:type="dcterms:W3CDTF">2018-11-29T14:58:11Z</dcterms:modified>
</cp:coreProperties>
</file>