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1"/>
  </p:notesMasterIdLst>
  <p:handoutMasterIdLst>
    <p:handoutMasterId r:id="rId32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1258" y="11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uk-UA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uk-UA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uk-UA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 anchorCtr="0" compatLnSpc="1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C9B14FF5-920F-4BAB-BDFA-9C54FABCF0AC}" type="slidenum">
              <a:t>‹#›</a:t>
            </a:fld>
            <a:endParaRPr lang="uk-UA" sz="14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12240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3884759" y="0"/>
            <a:ext cx="2970000" cy="4557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Образ слайда 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440"/>
            <a:ext cx="4570560" cy="34275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Заметки 6"/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84960" cy="411336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  <p:sp>
        <p:nvSpPr>
          <p:cNvPr id="8" name="Полилиния 7"/>
          <p:cNvSpPr/>
          <p:nvPr/>
        </p:nvSpPr>
        <p:spPr>
          <a:xfrm>
            <a:off x="0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5"/>
          </p:nvPr>
        </p:nvSpPr>
        <p:spPr>
          <a:xfrm>
            <a:off x="3884759" y="8685000"/>
            <a:ext cx="2970000" cy="45539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fld id="{9DBD78E9-C7E1-4188-8142-ECC68279985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944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51"/>
      </a:spcBef>
      <a:spcAft>
        <a:spcPts val="0"/>
      </a:spcAft>
      <a:tabLst>
        <a:tab pos="0" algn="l"/>
        <a:tab pos="449280" algn="l"/>
        <a:tab pos="898559" algn="l"/>
        <a:tab pos="1347840" algn="l"/>
        <a:tab pos="1797120" algn="l"/>
        <a:tab pos="2246400" algn="l"/>
        <a:tab pos="2695680" algn="l"/>
        <a:tab pos="3144959" algn="l"/>
        <a:tab pos="3594240" algn="l"/>
        <a:tab pos="4043519" algn="l"/>
        <a:tab pos="449280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uk-UA" sz="1200" b="0" i="0" u="none" strike="noStrike" cap="none" baseline="0">
        <a:ln>
          <a:noFill/>
        </a:ln>
        <a:solidFill>
          <a:srgbClr val="000000"/>
        </a:solidFill>
        <a:highlight>
          <a:scrgbClr r="0" g="0" b="0">
            <a:alpha val="0"/>
          </a:scrgbClr>
        </a:highlight>
        <a:latin typeface="Times New Roman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799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4800"/>
          </a:xfrm>
        </p:spPr>
        <p:txBody>
          <a:bodyPr anchor="ctr" anchorCtr="0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DF7424F-C131-4B8C-86C8-0896ADB9B7C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80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0CF145B-838A-42E3-AEFC-CD9F038CDB8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812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62713" y="365125"/>
            <a:ext cx="1879600" cy="4313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2325" y="365125"/>
            <a:ext cx="5487988" cy="4313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38DCAB2-BF37-4B6D-BF2A-303C80D7785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8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5D5928C-1EC7-4F80-B631-08447D935EF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47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2A1E6A8-40DB-47FA-ADB0-A90D4203876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89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47B1298-9D1C-4CD8-8475-1EC3DA657E9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3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1100138"/>
            <a:ext cx="3683000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5" y="1100138"/>
            <a:ext cx="3684588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CB25870-C12A-42A8-A674-C513971DF35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0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42F31D6-F70D-4F93-88EB-CCDB15E009C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37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4205900-28B8-4258-BD3A-14A52B52E36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23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C218254-FF74-44BC-A35D-596994ECBBD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2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51FF378-AD07-4282-AB9E-EE0A66FB288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62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A8F2D49-CAF1-45FE-A7EF-AE2C29AF1BD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630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E100E3E-C4D9-4D25-9A3D-ECB812CC85E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63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03DED56-1B43-4955-B053-58953D89783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2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62713" y="365125"/>
            <a:ext cx="1879600" cy="4313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2325" y="365125"/>
            <a:ext cx="5487988" cy="4313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011DF48-1D22-4E97-9BD8-24419BF9813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627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EC28384-8E68-43CB-BBBA-6B98DAB3528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73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067BAEE-D5E9-4FE8-8809-344ECDADF08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2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CFA60F2-0C13-4117-8086-F7D685B332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1100138"/>
            <a:ext cx="3683000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5" y="1100138"/>
            <a:ext cx="3684588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E1B2B61-FCB3-4894-AD0F-151A8E338E1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67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5F02CA1-BD87-4271-9143-DC8CD482C59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6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FCFAA13-673F-4C68-87A9-28DE53FFF1D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32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B737A52-7724-49B9-A596-58458267791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7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F683CF6-3B30-4354-BC1D-045CE367540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19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191ADC7-24D7-46C3-B696-3797886240B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1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15ADB04-C77D-4E90-B827-4407AABBCD6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87AED52-F77C-41D8-BC10-2BDFC6184D4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0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62713" y="365125"/>
            <a:ext cx="1879600" cy="4313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2325" y="365125"/>
            <a:ext cx="5487988" cy="4313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0CB4FA2-F636-47FF-BCC1-AE8A4F0B8DF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14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0E27452-FD56-4DC7-A9CD-39A3FC09C28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033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2B03BE1-EE68-4007-B227-14FB4BD752C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2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461F649-26D0-4160-A950-64D2FA5F4D0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62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1100138"/>
            <a:ext cx="3683000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5" y="1100138"/>
            <a:ext cx="3684588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13676DD-846E-4E64-A778-2CF0FD94FAC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50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D57D430-1FE5-4ECB-B963-40B5EB6785B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9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732DDFA-12CD-4496-995F-CAE5DBF7D0A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71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1100138"/>
            <a:ext cx="3683000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5" y="1100138"/>
            <a:ext cx="3684588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A0DCD94-FD76-4AFE-9A5E-C6CFECE65BC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AE196A5-3EDB-4336-BBCD-31B1230A9F9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9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20B0B8A-A9DC-4689-8644-8C7BC89A961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22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371C04C-2730-4A00-8FE9-FF198B7BD68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186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C472931-A1C1-43F0-B1F6-7AAA4D44B45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38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62713" y="365125"/>
            <a:ext cx="1879600" cy="4313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2325" y="365125"/>
            <a:ext cx="5487988" cy="4313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70983CA-B05B-406F-B274-3F5E354AD32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1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8AF8807-EC48-4FF1-8770-3936BA55D54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88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EDE4912-01C1-4364-8646-AA99DA4280D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40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1299BCA-6B8F-4DAB-9B5E-3ECB6E72988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66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2325" y="1100138"/>
            <a:ext cx="3683000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7725" y="1100138"/>
            <a:ext cx="3684588" cy="3578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B4D6B55-E32E-4F8B-A810-04444A13408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77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B3EFB2E-0AD3-4A5B-8EAB-A492F9CD733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43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AB3F2C4-7652-43A8-A2A2-3A614B1F173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80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174853D-9058-4AA8-BC40-2B0EF667AFB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307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CCFC752-863B-43FD-8DBB-010CFE36C92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856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FDEBA8B-95BD-413B-98D9-D9AA0D67F06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65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B48E6E46-4EEA-495B-A303-8349AC5EFC0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85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669FDC5-8B1A-45B8-A1B1-5C8840651B6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973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62713" y="365125"/>
            <a:ext cx="1879600" cy="43132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22325" y="365125"/>
            <a:ext cx="5487988" cy="43132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C2CA84E-2AAF-45A0-827C-61EC7F4364E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28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B873831-022B-48CA-B06D-3DAF7BD881D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30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2AC7A1EA-8DFF-470A-AF65-379270608A9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6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90CB729-4782-42E0-A583-BC14553F1C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36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38BE24E-A131-4740-AC9D-00B2979E9ED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5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3240" y="5051520"/>
            <a:ext cx="3575159" cy="1806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74257"/>
              <a:gd name="f7" fmla="val 1807368"/>
              <a:gd name="f8" fmla="val 1"/>
              <a:gd name="f9" fmla="val 2382"/>
              <a:gd name="f10" fmla="val 2045494"/>
              <a:gd name="f11" fmla="+- 0 0 0"/>
              <a:gd name="f12" fmla="*/ f3 1 3574257"/>
              <a:gd name="f13" fmla="*/ f4 1 1807368"/>
              <a:gd name="f14" fmla="*/ f11 f0 1"/>
              <a:gd name="f15" fmla="*/ 2383 f12 1"/>
              <a:gd name="f16" fmla="*/ 1806575 f13 1"/>
              <a:gd name="f17" fmla="*/ f14 1 f2"/>
              <a:gd name="f18" fmla="*/ 0 f12 1"/>
              <a:gd name="f19" fmla="*/ 0 f13 1"/>
              <a:gd name="f20" fmla="*/ 2045948 f12 1"/>
              <a:gd name="f21" fmla="*/ 1 f13 1"/>
              <a:gd name="f22" fmla="*/ 3575050 f12 1"/>
              <a:gd name="f23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3">
                <a:pos x="f15" y="f16"/>
              </a:cxn>
              <a:cxn ang="f23">
                <a:pos x="f18" y="f19"/>
              </a:cxn>
              <a:cxn ang="f23">
                <a:pos x="f20" y="f21"/>
              </a:cxn>
              <a:cxn ang="f23">
                <a:pos x="f22" y="f16"/>
              </a:cxn>
              <a:cxn ang="f23">
                <a:pos x="f15" y="f16"/>
              </a:cxn>
            </a:cxnLst>
            <a:rect l="l" t="t" r="r" b="b"/>
            <a:pathLst>
              <a:path w="3574257" h="1807368">
                <a:moveTo>
                  <a:pt x="f9" y="f7"/>
                </a:moveTo>
                <a:lnTo>
                  <a:pt x="f5" y="f5"/>
                </a:lnTo>
                <a:lnTo>
                  <a:pt x="f10" y="f8"/>
                </a:lnTo>
                <a:lnTo>
                  <a:pt x="f6" y="f7"/>
                </a:lnTo>
                <a:lnTo>
                  <a:pt x="f9" y="f7"/>
                </a:lnTo>
                <a:close/>
              </a:path>
            </a:pathLst>
          </a:custGeom>
          <a:solidFill>
            <a:srgbClr val="F96A1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-1440" y="5051520"/>
            <a:ext cx="9145440" cy="1806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352800"/>
              <a:gd name="f7" fmla="val 527584"/>
              <a:gd name="f8" fmla="val 748227"/>
              <a:gd name="f9" fmla="val 271"/>
              <a:gd name="f10" fmla="+- 0 0 0"/>
              <a:gd name="f11" fmla="*/ f3 1 3352800"/>
              <a:gd name="f12" fmla="*/ f4 1 527584"/>
              <a:gd name="f13" fmla="*/ f10 f0 1"/>
              <a:gd name="f14" fmla="*/ 0 f11 1"/>
              <a:gd name="f15" fmla="*/ 1806575 f12 1"/>
              <a:gd name="f16" fmla="*/ f13 1 f2"/>
              <a:gd name="f17" fmla="*/ 2040974 f11 1"/>
              <a:gd name="f18" fmla="*/ 0 f12 1"/>
              <a:gd name="f19" fmla="*/ 9145588 f11 1"/>
              <a:gd name="f20" fmla="*/ 928 f12 1"/>
              <a:gd name="f21" fmla="+- f16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">
                <a:pos x="f14" y="f15"/>
              </a:cxn>
              <a:cxn ang="f21">
                <a:pos x="f17" y="f18"/>
              </a:cxn>
              <a:cxn ang="f21">
                <a:pos x="f19" y="f20"/>
              </a:cxn>
              <a:cxn ang="f21">
                <a:pos x="f19" y="f15"/>
              </a:cxn>
              <a:cxn ang="f21">
                <a:pos x="f14" y="f15"/>
              </a:cxn>
            </a:cxnLst>
            <a:rect l="l" t="t" r="r" b="b"/>
            <a:pathLst>
              <a:path w="3352800" h="527584">
                <a:moveTo>
                  <a:pt x="f5" y="f7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8A1D9">
              <a:alpha val="8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21880" y="365040"/>
            <a:ext cx="7520040" cy="5479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uk-UA"/>
          </a:p>
        </p:txBody>
      </p:sp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821880" y="1099800"/>
            <a:ext cx="7520040" cy="357804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defPPr>
            <a:lvl1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1pPr>
            <a:lvl2pPr marL="743040" marR="0" lvl="1" indent="-28584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3040" algn="l"/>
                <a:tab pos="1641599" algn="l"/>
                <a:tab pos="2090880" algn="l"/>
                <a:tab pos="2540160" algn="l"/>
                <a:tab pos="2989440" algn="l"/>
                <a:tab pos="3438720" algn="l"/>
                <a:tab pos="3887999" algn="l"/>
                <a:tab pos="4337280" algn="l"/>
                <a:tab pos="4786559" algn="l"/>
                <a:tab pos="5235840" algn="l"/>
                <a:tab pos="5684759" algn="l"/>
                <a:tab pos="6134040" algn="l"/>
                <a:tab pos="6583320" algn="l"/>
                <a:tab pos="7032600" algn="l"/>
                <a:tab pos="7481880" algn="l"/>
                <a:tab pos="7931160" algn="l"/>
                <a:tab pos="8380440" algn="l"/>
                <a:tab pos="8829719" algn="l"/>
                <a:tab pos="9279000" algn="l"/>
                <a:tab pos="9728280" algn="l"/>
                <a:tab pos="1017756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2490840" algn="l"/>
                <a:tab pos="2940120" algn="l"/>
                <a:tab pos="3389400" algn="l"/>
                <a:tab pos="3838680" algn="l"/>
                <a:tab pos="4287959" algn="l"/>
                <a:tab pos="4737240" algn="l"/>
                <a:tab pos="5186519" algn="l"/>
                <a:tab pos="5635800" algn="l"/>
                <a:tab pos="6084719" algn="l"/>
                <a:tab pos="6534000" algn="l"/>
                <a:tab pos="6983280" algn="l"/>
                <a:tab pos="7432560" algn="l"/>
                <a:tab pos="7881840" algn="l"/>
                <a:tab pos="8331120" algn="l"/>
                <a:tab pos="8780400" algn="l"/>
                <a:tab pos="9229679" algn="l"/>
                <a:tab pos="9678960" algn="l"/>
                <a:tab pos="10128240" algn="l"/>
                <a:tab pos="10577520" algn="l"/>
                <a:tab pos="1102680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3397320" algn="l"/>
                <a:tab pos="3846600" algn="l"/>
                <a:tab pos="4295880" algn="l"/>
                <a:tab pos="4745159" algn="l"/>
                <a:tab pos="5194440" algn="l"/>
                <a:tab pos="5643719" algn="l"/>
                <a:tab pos="6093000" algn="l"/>
                <a:tab pos="6541919" algn="l"/>
                <a:tab pos="6991200" algn="l"/>
                <a:tab pos="7440480" algn="l"/>
                <a:tab pos="7889760" algn="l"/>
                <a:tab pos="8339040" algn="l"/>
                <a:tab pos="8788320" algn="l"/>
                <a:tab pos="9237600" algn="l"/>
                <a:tab pos="9686879" algn="l"/>
                <a:tab pos="10136160" algn="l"/>
                <a:tab pos="10585440" algn="l"/>
                <a:tab pos="11034720" algn="l"/>
                <a:tab pos="11484000" algn="l"/>
                <a:tab pos="1193328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4303800" algn="l"/>
                <a:tab pos="4753080" algn="l"/>
                <a:tab pos="5202359" algn="l"/>
                <a:tab pos="5651640" algn="l"/>
                <a:tab pos="6100919" algn="l"/>
                <a:tab pos="6550200" algn="l"/>
                <a:tab pos="6999119" algn="l"/>
                <a:tab pos="7448400" algn="l"/>
                <a:tab pos="7897680" algn="l"/>
                <a:tab pos="8346960" algn="l"/>
                <a:tab pos="8796240" algn="l"/>
                <a:tab pos="9245520" algn="l"/>
                <a:tab pos="9694800" algn="l"/>
                <a:tab pos="10144079" algn="l"/>
                <a:tab pos="10593360" algn="l"/>
                <a:tab pos="11042640" algn="l"/>
                <a:tab pos="11491920" algn="l"/>
                <a:tab pos="11941200" algn="l"/>
                <a:tab pos="12390480" algn="l"/>
                <a:tab pos="1283976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 txBox="1">
            <a:spLocks noGrp="1"/>
          </p:cNvSpPr>
          <p:nvPr>
            <p:ph type="dt" sz="half" idx="2"/>
          </p:nvPr>
        </p:nvSpPr>
        <p:spPr>
          <a:xfrm>
            <a:off x="402840" y="6608520"/>
            <a:ext cx="2174760" cy="19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517920" y="6284879"/>
            <a:ext cx="4724280" cy="27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4"/>
          </p:nvPr>
        </p:nvSpPr>
        <p:spPr>
          <a:xfrm>
            <a:off x="8474040" y="6243480"/>
            <a:ext cx="355680" cy="354240"/>
          </a:xfrm>
          <a:prstGeom prst="rect">
            <a:avLst/>
          </a:prstGeom>
          <a:noFill/>
          <a:ln w="19080">
            <a:solidFill>
              <a:srgbClr val="FFFFFF"/>
            </a:solidFill>
            <a:prstDash val="solid"/>
            <a:miter/>
          </a:ln>
        </p:spPr>
        <p:txBody>
          <a:bodyPr vert="horz" wrap="square" lIns="9000" tIns="9000" rIns="9000" bIns="9000" anchor="ctr" anchorCtr="0" compatLnSpc="1"/>
          <a:lstStyle>
            <a:lvl1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fld id="{8BC06C9F-55E5-4820-A9F2-F8E97F253241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rtl="0" hangingPunct="0">
        <a:lnSpc>
          <a:spcPct val="100000"/>
        </a:lnSpc>
        <a:spcBef>
          <a:spcPts val="11"/>
        </a:spcBef>
        <a:spcAft>
          <a:spcPts val="11"/>
        </a:spcAft>
        <a:tabLst>
          <a:tab pos="0" algn="l"/>
          <a:tab pos="449280" algn="l"/>
          <a:tab pos="898559" algn="l"/>
          <a:tab pos="1347840" algn="l"/>
          <a:tab pos="1797120" algn="l"/>
          <a:tab pos="2246400" algn="l"/>
          <a:tab pos="2695680" algn="l"/>
          <a:tab pos="3144959" algn="l"/>
          <a:tab pos="3594240" algn="l"/>
          <a:tab pos="4043519" algn="l"/>
          <a:tab pos="449280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uk-UA" sz="2800" b="0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Medium" pitchFamily="34"/>
          <a:ea typeface="Microsoft YaHei" pitchFamily="2"/>
        </a:defRPr>
      </a:lvl1pPr>
    </p:titleStyle>
    <p:bodyStyle>
      <a:lvl1pPr marL="343080" marR="0" indent="-343080" algn="l" rtl="0" hangingPunct="0">
        <a:lnSpc>
          <a:spcPct val="100000"/>
        </a:lnSpc>
        <a:spcBef>
          <a:spcPts val="814"/>
        </a:spcBef>
        <a:spcAft>
          <a:spcPts val="11"/>
        </a:spcAft>
        <a:tabLst>
          <a:tab pos="343080" algn="l"/>
          <a:tab pos="792360" algn="l"/>
          <a:tab pos="1241639" algn="l"/>
          <a:tab pos="1690920" algn="l"/>
          <a:tab pos="2140200" algn="l"/>
          <a:tab pos="2589480" algn="l"/>
          <a:tab pos="3038760" algn="l"/>
          <a:tab pos="3488039" algn="l"/>
          <a:tab pos="3937320" algn="l"/>
          <a:tab pos="4386599" algn="l"/>
          <a:tab pos="4835880" algn="l"/>
          <a:tab pos="5284799" algn="l"/>
          <a:tab pos="5734080" algn="l"/>
          <a:tab pos="6183360" algn="l"/>
          <a:tab pos="6632640" algn="l"/>
          <a:tab pos="7081920" algn="l"/>
          <a:tab pos="7531200" algn="l"/>
          <a:tab pos="7980480" algn="l"/>
          <a:tab pos="8429759" algn="l"/>
          <a:tab pos="8879040" algn="l"/>
          <a:tab pos="9328320" algn="l"/>
        </a:tabLst>
        <a:defRPr lang="uk-UA" sz="1600" b="1" i="0" u="none" strike="noStrike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Book" pitchFamily="34"/>
          <a:ea typeface="Microsoft YaHei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0" y="2647800"/>
            <a:ext cx="3571920" cy="4210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96A1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-1440" y="-1440"/>
            <a:ext cx="9145440" cy="6859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352800"/>
              <a:gd name="f7" fmla="val 2002901"/>
              <a:gd name="f8" fmla="val 2836585"/>
              <a:gd name="f9" fmla="val 270"/>
              <a:gd name="f10" fmla="+- 0 0 0"/>
              <a:gd name="f11" fmla="*/ f3 1 3352800"/>
              <a:gd name="f12" fmla="*/ f4 1 2002901"/>
              <a:gd name="f13" fmla="*/ f10 f0 1"/>
              <a:gd name="f14" fmla="*/ 0 f11 1"/>
              <a:gd name="f15" fmla="*/ 6859588 f12 1"/>
              <a:gd name="f16" fmla="*/ f13 1 f2"/>
              <a:gd name="f17" fmla="*/ 7737482 f11 1"/>
              <a:gd name="f18" fmla="*/ 0 f12 1"/>
              <a:gd name="f19" fmla="*/ 9145588 f11 1"/>
              <a:gd name="f20" fmla="*/ 925 f12 1"/>
              <a:gd name="f21" fmla="+- f16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">
                <a:pos x="f14" y="f15"/>
              </a:cxn>
              <a:cxn ang="f21">
                <a:pos x="f17" y="f18"/>
              </a:cxn>
              <a:cxn ang="f21">
                <a:pos x="f19" y="f20"/>
              </a:cxn>
              <a:cxn ang="f21">
                <a:pos x="f19" y="f15"/>
              </a:cxn>
              <a:cxn ang="f21">
                <a:pos x="f14" y="f15"/>
              </a:cxn>
            </a:cxnLst>
            <a:rect l="l" t="t" r="r" b="b"/>
            <a:pathLst>
              <a:path w="3352800" h="2002901">
                <a:moveTo>
                  <a:pt x="f5" y="f7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8A1D9">
              <a:alpha val="8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21880" y="365040"/>
            <a:ext cx="7520040" cy="5479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uk-UA"/>
          </a:p>
        </p:txBody>
      </p:sp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821880" y="1099800"/>
            <a:ext cx="7520040" cy="357804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defPPr>
            <a:lvl1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1pPr>
            <a:lvl2pPr marL="743040" marR="0" lvl="1" indent="-28584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3040" algn="l"/>
                <a:tab pos="1641599" algn="l"/>
                <a:tab pos="2090880" algn="l"/>
                <a:tab pos="2540160" algn="l"/>
                <a:tab pos="2989440" algn="l"/>
                <a:tab pos="3438720" algn="l"/>
                <a:tab pos="3887999" algn="l"/>
                <a:tab pos="4337280" algn="l"/>
                <a:tab pos="4786559" algn="l"/>
                <a:tab pos="5235840" algn="l"/>
                <a:tab pos="5684759" algn="l"/>
                <a:tab pos="6134040" algn="l"/>
                <a:tab pos="6583320" algn="l"/>
                <a:tab pos="7032600" algn="l"/>
                <a:tab pos="7481880" algn="l"/>
                <a:tab pos="7931160" algn="l"/>
                <a:tab pos="8380440" algn="l"/>
                <a:tab pos="8829719" algn="l"/>
                <a:tab pos="9279000" algn="l"/>
                <a:tab pos="9728280" algn="l"/>
                <a:tab pos="101775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2490840" algn="l"/>
                <a:tab pos="2940120" algn="l"/>
                <a:tab pos="3389400" algn="l"/>
                <a:tab pos="3838680" algn="l"/>
                <a:tab pos="4287959" algn="l"/>
                <a:tab pos="4737240" algn="l"/>
                <a:tab pos="5186519" algn="l"/>
                <a:tab pos="5635800" algn="l"/>
                <a:tab pos="6084719" algn="l"/>
                <a:tab pos="6534000" algn="l"/>
                <a:tab pos="6983280" algn="l"/>
                <a:tab pos="7432560" algn="l"/>
                <a:tab pos="7881840" algn="l"/>
                <a:tab pos="8331120" algn="l"/>
                <a:tab pos="8780400" algn="l"/>
                <a:tab pos="9229679" algn="l"/>
                <a:tab pos="9678960" algn="l"/>
                <a:tab pos="10128240" algn="l"/>
                <a:tab pos="10577520" algn="l"/>
                <a:tab pos="110268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3397320" algn="l"/>
                <a:tab pos="3846600" algn="l"/>
                <a:tab pos="4295880" algn="l"/>
                <a:tab pos="4745159" algn="l"/>
                <a:tab pos="5194440" algn="l"/>
                <a:tab pos="5643719" algn="l"/>
                <a:tab pos="6093000" algn="l"/>
                <a:tab pos="6541919" algn="l"/>
                <a:tab pos="6991200" algn="l"/>
                <a:tab pos="7440480" algn="l"/>
                <a:tab pos="7889760" algn="l"/>
                <a:tab pos="8339040" algn="l"/>
                <a:tab pos="8788320" algn="l"/>
                <a:tab pos="9237600" algn="l"/>
                <a:tab pos="9686879" algn="l"/>
                <a:tab pos="10136160" algn="l"/>
                <a:tab pos="10585440" algn="l"/>
                <a:tab pos="11034720" algn="l"/>
                <a:tab pos="11484000" algn="l"/>
                <a:tab pos="1193328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4303800" algn="l"/>
                <a:tab pos="4753080" algn="l"/>
                <a:tab pos="5202359" algn="l"/>
                <a:tab pos="5651640" algn="l"/>
                <a:tab pos="6100919" algn="l"/>
                <a:tab pos="6550200" algn="l"/>
                <a:tab pos="6999119" algn="l"/>
                <a:tab pos="7448400" algn="l"/>
                <a:tab pos="7897680" algn="l"/>
                <a:tab pos="8346960" algn="l"/>
                <a:tab pos="8796240" algn="l"/>
                <a:tab pos="9245520" algn="l"/>
                <a:tab pos="9694800" algn="l"/>
                <a:tab pos="10144079" algn="l"/>
                <a:tab pos="10593360" algn="l"/>
                <a:tab pos="11042640" algn="l"/>
                <a:tab pos="11491920" algn="l"/>
                <a:tab pos="11941200" algn="l"/>
                <a:tab pos="12390480" algn="l"/>
                <a:tab pos="128397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 txBox="1">
            <a:spLocks noGrp="1"/>
          </p:cNvSpPr>
          <p:nvPr>
            <p:ph type="dt" sz="half" idx="2"/>
          </p:nvPr>
        </p:nvSpPr>
        <p:spPr>
          <a:xfrm>
            <a:off x="402840" y="6608520"/>
            <a:ext cx="2174760" cy="19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517920" y="6284879"/>
            <a:ext cx="4724280" cy="27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4"/>
          </p:nvPr>
        </p:nvSpPr>
        <p:spPr>
          <a:xfrm>
            <a:off x="8474040" y="6243480"/>
            <a:ext cx="355680" cy="354240"/>
          </a:xfrm>
          <a:prstGeom prst="rect">
            <a:avLst/>
          </a:prstGeom>
          <a:noFill/>
          <a:ln w="19080">
            <a:solidFill>
              <a:srgbClr val="FFFFFF"/>
            </a:solidFill>
            <a:prstDash val="solid"/>
            <a:miter/>
          </a:ln>
        </p:spPr>
        <p:txBody>
          <a:bodyPr vert="horz" wrap="square" lIns="9000" tIns="9000" rIns="9000" bIns="9000" anchor="ctr" anchorCtr="0" compatLnSpc="1"/>
          <a:lstStyle>
            <a:lvl1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fld id="{40AAF03E-C19E-480C-80D5-9FE00B037DF0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rtl="0" hangingPunct="0">
        <a:lnSpc>
          <a:spcPct val="100000"/>
        </a:lnSpc>
        <a:spcBef>
          <a:spcPts val="11"/>
        </a:spcBef>
        <a:spcAft>
          <a:spcPts val="11"/>
        </a:spcAft>
        <a:tabLst>
          <a:tab pos="0" algn="l"/>
          <a:tab pos="449280" algn="l"/>
          <a:tab pos="898559" algn="l"/>
          <a:tab pos="1347840" algn="l"/>
          <a:tab pos="1797120" algn="l"/>
          <a:tab pos="2246400" algn="l"/>
          <a:tab pos="2695680" algn="l"/>
          <a:tab pos="3144959" algn="l"/>
          <a:tab pos="3594240" algn="l"/>
          <a:tab pos="4043519" algn="l"/>
          <a:tab pos="449280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uk-UA" sz="2800" b="0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Medium" pitchFamily="34"/>
          <a:ea typeface="Microsoft YaHei" pitchFamily="2"/>
        </a:defRPr>
      </a:lvl1pPr>
    </p:titleStyle>
    <p:bodyStyle>
      <a:lvl1pPr marL="343080" marR="0" indent="-343080" algn="l" rtl="0" hangingPunct="0">
        <a:lnSpc>
          <a:spcPct val="100000"/>
        </a:lnSpc>
        <a:spcBef>
          <a:spcPts val="814"/>
        </a:spcBef>
        <a:spcAft>
          <a:spcPts val="11"/>
        </a:spcAft>
        <a:tabLst>
          <a:tab pos="343080" algn="l"/>
          <a:tab pos="792360" algn="l"/>
          <a:tab pos="1241639" algn="l"/>
          <a:tab pos="1690920" algn="l"/>
          <a:tab pos="2140200" algn="l"/>
          <a:tab pos="2589480" algn="l"/>
          <a:tab pos="3038760" algn="l"/>
          <a:tab pos="3488039" algn="l"/>
          <a:tab pos="3937320" algn="l"/>
          <a:tab pos="4386599" algn="l"/>
          <a:tab pos="4835880" algn="l"/>
          <a:tab pos="5284799" algn="l"/>
          <a:tab pos="5734080" algn="l"/>
          <a:tab pos="6183360" algn="l"/>
          <a:tab pos="6632640" algn="l"/>
          <a:tab pos="7081920" algn="l"/>
          <a:tab pos="7531200" algn="l"/>
          <a:tab pos="7980480" algn="l"/>
          <a:tab pos="8429759" algn="l"/>
          <a:tab pos="8879040" algn="l"/>
          <a:tab pos="9328320" algn="l"/>
        </a:tabLst>
        <a:defRPr lang="uk-UA" sz="1600" b="1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Book" pitchFamily="34"/>
          <a:ea typeface="Microsoft YaHei" pitchFamily="2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1440" y="-1440"/>
            <a:ext cx="9145440" cy="6859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352800"/>
              <a:gd name="f7" fmla="val 2002901"/>
              <a:gd name="f8" fmla="val 2836585"/>
              <a:gd name="f9" fmla="val 270"/>
              <a:gd name="f10" fmla="+- 0 0 0"/>
              <a:gd name="f11" fmla="*/ f3 1 3352800"/>
              <a:gd name="f12" fmla="*/ f4 1 2002901"/>
              <a:gd name="f13" fmla="*/ f10 f0 1"/>
              <a:gd name="f14" fmla="*/ 0 f11 1"/>
              <a:gd name="f15" fmla="*/ 6859588 f12 1"/>
              <a:gd name="f16" fmla="*/ f13 1 f2"/>
              <a:gd name="f17" fmla="*/ 7737482 f11 1"/>
              <a:gd name="f18" fmla="*/ 0 f12 1"/>
              <a:gd name="f19" fmla="*/ 9145588 f11 1"/>
              <a:gd name="f20" fmla="*/ 925 f12 1"/>
              <a:gd name="f21" fmla="+- f16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1">
                <a:pos x="f14" y="f15"/>
              </a:cxn>
              <a:cxn ang="f21">
                <a:pos x="f17" y="f18"/>
              </a:cxn>
              <a:cxn ang="f21">
                <a:pos x="f19" y="f20"/>
              </a:cxn>
              <a:cxn ang="f21">
                <a:pos x="f19" y="f15"/>
              </a:cxn>
              <a:cxn ang="f21">
                <a:pos x="f14" y="f15"/>
              </a:cxn>
            </a:cxnLst>
            <a:rect l="l" t="t" r="r" b="b"/>
            <a:pathLst>
              <a:path w="3352800" h="2002901">
                <a:moveTo>
                  <a:pt x="f5" y="f7"/>
                </a:moveTo>
                <a:lnTo>
                  <a:pt x="f8" y="f5"/>
                </a:lnTo>
                <a:lnTo>
                  <a:pt x="f6" y="f9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F96A1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2647800"/>
            <a:ext cx="3571920" cy="4210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08A1D9">
              <a:alpha val="8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21880" y="365040"/>
            <a:ext cx="7520040" cy="5479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uk-UA"/>
          </a:p>
        </p:txBody>
      </p:sp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821880" y="1099800"/>
            <a:ext cx="7520040" cy="357804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defPPr>
            <a:lvl1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1pPr>
            <a:lvl2pPr marL="743040" marR="0" lvl="1" indent="-28584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3040" algn="l"/>
                <a:tab pos="1641599" algn="l"/>
                <a:tab pos="2090880" algn="l"/>
                <a:tab pos="2540160" algn="l"/>
                <a:tab pos="2989440" algn="l"/>
                <a:tab pos="3438720" algn="l"/>
                <a:tab pos="3887999" algn="l"/>
                <a:tab pos="4337280" algn="l"/>
                <a:tab pos="4786559" algn="l"/>
                <a:tab pos="5235840" algn="l"/>
                <a:tab pos="5684759" algn="l"/>
                <a:tab pos="6134040" algn="l"/>
                <a:tab pos="6583320" algn="l"/>
                <a:tab pos="7032600" algn="l"/>
                <a:tab pos="7481880" algn="l"/>
                <a:tab pos="7931160" algn="l"/>
                <a:tab pos="8380440" algn="l"/>
                <a:tab pos="8829719" algn="l"/>
                <a:tab pos="9279000" algn="l"/>
                <a:tab pos="9728280" algn="l"/>
                <a:tab pos="101775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2490840" algn="l"/>
                <a:tab pos="2940120" algn="l"/>
                <a:tab pos="3389400" algn="l"/>
                <a:tab pos="3838680" algn="l"/>
                <a:tab pos="4287959" algn="l"/>
                <a:tab pos="4737240" algn="l"/>
                <a:tab pos="5186519" algn="l"/>
                <a:tab pos="5635800" algn="l"/>
                <a:tab pos="6084719" algn="l"/>
                <a:tab pos="6534000" algn="l"/>
                <a:tab pos="6983280" algn="l"/>
                <a:tab pos="7432560" algn="l"/>
                <a:tab pos="7881840" algn="l"/>
                <a:tab pos="8331120" algn="l"/>
                <a:tab pos="8780400" algn="l"/>
                <a:tab pos="9229679" algn="l"/>
                <a:tab pos="9678960" algn="l"/>
                <a:tab pos="10128240" algn="l"/>
                <a:tab pos="10577520" algn="l"/>
                <a:tab pos="110268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3397320" algn="l"/>
                <a:tab pos="3846600" algn="l"/>
                <a:tab pos="4295880" algn="l"/>
                <a:tab pos="4745159" algn="l"/>
                <a:tab pos="5194440" algn="l"/>
                <a:tab pos="5643719" algn="l"/>
                <a:tab pos="6093000" algn="l"/>
                <a:tab pos="6541919" algn="l"/>
                <a:tab pos="6991200" algn="l"/>
                <a:tab pos="7440480" algn="l"/>
                <a:tab pos="7889760" algn="l"/>
                <a:tab pos="8339040" algn="l"/>
                <a:tab pos="8788320" algn="l"/>
                <a:tab pos="9237600" algn="l"/>
                <a:tab pos="9686879" algn="l"/>
                <a:tab pos="10136160" algn="l"/>
                <a:tab pos="10585440" algn="l"/>
                <a:tab pos="11034720" algn="l"/>
                <a:tab pos="11484000" algn="l"/>
                <a:tab pos="1193328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4303800" algn="l"/>
                <a:tab pos="4753080" algn="l"/>
                <a:tab pos="5202359" algn="l"/>
                <a:tab pos="5651640" algn="l"/>
                <a:tab pos="6100919" algn="l"/>
                <a:tab pos="6550200" algn="l"/>
                <a:tab pos="6999119" algn="l"/>
                <a:tab pos="7448400" algn="l"/>
                <a:tab pos="7897680" algn="l"/>
                <a:tab pos="8346960" algn="l"/>
                <a:tab pos="8796240" algn="l"/>
                <a:tab pos="9245520" algn="l"/>
                <a:tab pos="9694800" algn="l"/>
                <a:tab pos="10144079" algn="l"/>
                <a:tab pos="10593360" algn="l"/>
                <a:tab pos="11042640" algn="l"/>
                <a:tab pos="11491920" algn="l"/>
                <a:tab pos="11941200" algn="l"/>
                <a:tab pos="12390480" algn="l"/>
                <a:tab pos="128397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 txBox="1">
            <a:spLocks noGrp="1"/>
          </p:cNvSpPr>
          <p:nvPr>
            <p:ph type="dt" sz="half" idx="2"/>
          </p:nvPr>
        </p:nvSpPr>
        <p:spPr>
          <a:xfrm>
            <a:off x="402840" y="6608520"/>
            <a:ext cx="2174760" cy="19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517920" y="6284879"/>
            <a:ext cx="4724280" cy="27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4"/>
          </p:nvPr>
        </p:nvSpPr>
        <p:spPr>
          <a:xfrm>
            <a:off x="8474040" y="6243480"/>
            <a:ext cx="355680" cy="354240"/>
          </a:xfrm>
          <a:prstGeom prst="rect">
            <a:avLst/>
          </a:prstGeom>
          <a:noFill/>
          <a:ln w="19080">
            <a:solidFill>
              <a:srgbClr val="FFFFFF"/>
            </a:solidFill>
            <a:prstDash val="solid"/>
            <a:miter/>
          </a:ln>
        </p:spPr>
        <p:txBody>
          <a:bodyPr vert="horz" wrap="square" lIns="9000" tIns="9000" rIns="9000" bIns="9000" anchor="ctr" anchorCtr="0" compatLnSpc="1"/>
          <a:lstStyle>
            <a:lvl1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fld id="{14C84A1C-AE15-4EC6-AB8F-881714B75CB8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rtl="0" hangingPunct="0">
        <a:lnSpc>
          <a:spcPct val="100000"/>
        </a:lnSpc>
        <a:spcBef>
          <a:spcPts val="11"/>
        </a:spcBef>
        <a:spcAft>
          <a:spcPts val="11"/>
        </a:spcAft>
        <a:tabLst>
          <a:tab pos="0" algn="l"/>
          <a:tab pos="449280" algn="l"/>
          <a:tab pos="898559" algn="l"/>
          <a:tab pos="1347840" algn="l"/>
          <a:tab pos="1797120" algn="l"/>
          <a:tab pos="2246400" algn="l"/>
          <a:tab pos="2695680" algn="l"/>
          <a:tab pos="3144959" algn="l"/>
          <a:tab pos="3594240" algn="l"/>
          <a:tab pos="4043519" algn="l"/>
          <a:tab pos="449280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uk-UA" sz="2800" b="0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Medium" pitchFamily="34"/>
          <a:ea typeface="Microsoft YaHei" pitchFamily="2"/>
        </a:defRPr>
      </a:lvl1pPr>
    </p:titleStyle>
    <p:bodyStyle>
      <a:lvl1pPr marL="343080" marR="0" indent="-343080" algn="l" rtl="0" hangingPunct="0">
        <a:lnSpc>
          <a:spcPct val="100000"/>
        </a:lnSpc>
        <a:spcBef>
          <a:spcPts val="814"/>
        </a:spcBef>
        <a:spcAft>
          <a:spcPts val="11"/>
        </a:spcAft>
        <a:tabLst>
          <a:tab pos="343080" algn="l"/>
          <a:tab pos="792360" algn="l"/>
          <a:tab pos="1241639" algn="l"/>
          <a:tab pos="1690920" algn="l"/>
          <a:tab pos="2140200" algn="l"/>
          <a:tab pos="2589480" algn="l"/>
          <a:tab pos="3038760" algn="l"/>
          <a:tab pos="3488039" algn="l"/>
          <a:tab pos="3937320" algn="l"/>
          <a:tab pos="4386599" algn="l"/>
          <a:tab pos="4835880" algn="l"/>
          <a:tab pos="5284799" algn="l"/>
          <a:tab pos="5734080" algn="l"/>
          <a:tab pos="6183360" algn="l"/>
          <a:tab pos="6632640" algn="l"/>
          <a:tab pos="7081920" algn="l"/>
          <a:tab pos="7531200" algn="l"/>
          <a:tab pos="7980480" algn="l"/>
          <a:tab pos="8429759" algn="l"/>
          <a:tab pos="8879040" algn="l"/>
          <a:tab pos="9328320" algn="l"/>
        </a:tabLst>
        <a:defRPr lang="uk-UA" sz="1600" b="1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Book" pitchFamily="34"/>
          <a:ea typeface="Microsoft YaHei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0" y="2647800"/>
            <a:ext cx="3571920" cy="4210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96A1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 rot="5400000">
            <a:off x="433440" y="-431999"/>
            <a:ext cx="6858000" cy="77248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08A1D9">
              <a:alpha val="8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21880" y="365040"/>
            <a:ext cx="7520040" cy="5479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uk-UA"/>
          </a:p>
        </p:txBody>
      </p:sp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821880" y="1099800"/>
            <a:ext cx="7520040" cy="357804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defPPr>
            <a:lvl1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1pPr>
            <a:lvl2pPr marL="743040" marR="0" lvl="1" indent="-28584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3040" algn="l"/>
                <a:tab pos="1641599" algn="l"/>
                <a:tab pos="2090880" algn="l"/>
                <a:tab pos="2540160" algn="l"/>
                <a:tab pos="2989440" algn="l"/>
                <a:tab pos="3438720" algn="l"/>
                <a:tab pos="3887999" algn="l"/>
                <a:tab pos="4337280" algn="l"/>
                <a:tab pos="4786559" algn="l"/>
                <a:tab pos="5235840" algn="l"/>
                <a:tab pos="5684759" algn="l"/>
                <a:tab pos="6134040" algn="l"/>
                <a:tab pos="6583320" algn="l"/>
                <a:tab pos="7032600" algn="l"/>
                <a:tab pos="7481880" algn="l"/>
                <a:tab pos="7931160" algn="l"/>
                <a:tab pos="8380440" algn="l"/>
                <a:tab pos="8829719" algn="l"/>
                <a:tab pos="9279000" algn="l"/>
                <a:tab pos="9728280" algn="l"/>
                <a:tab pos="101775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2490840" algn="l"/>
                <a:tab pos="2940120" algn="l"/>
                <a:tab pos="3389400" algn="l"/>
                <a:tab pos="3838680" algn="l"/>
                <a:tab pos="4287959" algn="l"/>
                <a:tab pos="4737240" algn="l"/>
                <a:tab pos="5186519" algn="l"/>
                <a:tab pos="5635800" algn="l"/>
                <a:tab pos="6084719" algn="l"/>
                <a:tab pos="6534000" algn="l"/>
                <a:tab pos="6983280" algn="l"/>
                <a:tab pos="7432560" algn="l"/>
                <a:tab pos="7881840" algn="l"/>
                <a:tab pos="8331120" algn="l"/>
                <a:tab pos="8780400" algn="l"/>
                <a:tab pos="9229679" algn="l"/>
                <a:tab pos="9678960" algn="l"/>
                <a:tab pos="10128240" algn="l"/>
                <a:tab pos="10577520" algn="l"/>
                <a:tab pos="110268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3397320" algn="l"/>
                <a:tab pos="3846600" algn="l"/>
                <a:tab pos="4295880" algn="l"/>
                <a:tab pos="4745159" algn="l"/>
                <a:tab pos="5194440" algn="l"/>
                <a:tab pos="5643719" algn="l"/>
                <a:tab pos="6093000" algn="l"/>
                <a:tab pos="6541919" algn="l"/>
                <a:tab pos="6991200" algn="l"/>
                <a:tab pos="7440480" algn="l"/>
                <a:tab pos="7889760" algn="l"/>
                <a:tab pos="8339040" algn="l"/>
                <a:tab pos="8788320" algn="l"/>
                <a:tab pos="9237600" algn="l"/>
                <a:tab pos="9686879" algn="l"/>
                <a:tab pos="10136160" algn="l"/>
                <a:tab pos="10585440" algn="l"/>
                <a:tab pos="11034720" algn="l"/>
                <a:tab pos="11484000" algn="l"/>
                <a:tab pos="1193328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4303800" algn="l"/>
                <a:tab pos="4753080" algn="l"/>
                <a:tab pos="5202359" algn="l"/>
                <a:tab pos="5651640" algn="l"/>
                <a:tab pos="6100919" algn="l"/>
                <a:tab pos="6550200" algn="l"/>
                <a:tab pos="6999119" algn="l"/>
                <a:tab pos="7448400" algn="l"/>
                <a:tab pos="7897680" algn="l"/>
                <a:tab pos="8346960" algn="l"/>
                <a:tab pos="8796240" algn="l"/>
                <a:tab pos="9245520" algn="l"/>
                <a:tab pos="9694800" algn="l"/>
                <a:tab pos="10144079" algn="l"/>
                <a:tab pos="10593360" algn="l"/>
                <a:tab pos="11042640" algn="l"/>
                <a:tab pos="11491920" algn="l"/>
                <a:tab pos="11941200" algn="l"/>
                <a:tab pos="12390480" algn="l"/>
                <a:tab pos="128397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 txBox="1">
            <a:spLocks noGrp="1"/>
          </p:cNvSpPr>
          <p:nvPr>
            <p:ph type="dt" sz="half" idx="2"/>
          </p:nvPr>
        </p:nvSpPr>
        <p:spPr>
          <a:xfrm>
            <a:off x="402840" y="6608520"/>
            <a:ext cx="2174760" cy="19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517920" y="6284879"/>
            <a:ext cx="4724280" cy="27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4"/>
          </p:nvPr>
        </p:nvSpPr>
        <p:spPr>
          <a:xfrm>
            <a:off x="8474040" y="6243480"/>
            <a:ext cx="355680" cy="354240"/>
          </a:xfrm>
          <a:prstGeom prst="rect">
            <a:avLst/>
          </a:prstGeom>
          <a:noFill/>
          <a:ln w="19080">
            <a:solidFill>
              <a:srgbClr val="434342"/>
            </a:solidFill>
            <a:prstDash val="solid"/>
            <a:miter/>
          </a:ln>
        </p:spPr>
        <p:txBody>
          <a:bodyPr vert="horz" wrap="square" lIns="9000" tIns="9000" rIns="9000" bIns="9000" anchor="ctr" anchorCtr="0" compatLnSpc="1"/>
          <a:lstStyle>
            <a:lvl1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600" b="0" i="0" u="none" strike="noStrike" cap="none" baseline="0">
                <a:ln>
                  <a:noFill/>
                </a:ln>
                <a:solidFill>
                  <a:srgbClr val="434342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fld id="{A048BF13-E906-4600-A890-F77FFE7893F6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rtl="0" hangingPunct="0">
        <a:lnSpc>
          <a:spcPct val="100000"/>
        </a:lnSpc>
        <a:spcBef>
          <a:spcPts val="11"/>
        </a:spcBef>
        <a:spcAft>
          <a:spcPts val="11"/>
        </a:spcAft>
        <a:tabLst>
          <a:tab pos="0" algn="l"/>
          <a:tab pos="449280" algn="l"/>
          <a:tab pos="898559" algn="l"/>
          <a:tab pos="1347840" algn="l"/>
          <a:tab pos="1797120" algn="l"/>
          <a:tab pos="2246400" algn="l"/>
          <a:tab pos="2695680" algn="l"/>
          <a:tab pos="3144959" algn="l"/>
          <a:tab pos="3594240" algn="l"/>
          <a:tab pos="4043519" algn="l"/>
          <a:tab pos="449280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uk-UA" sz="2800" b="0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Medium" pitchFamily="34"/>
          <a:ea typeface="Microsoft YaHei" pitchFamily="2"/>
        </a:defRPr>
      </a:lvl1pPr>
    </p:titleStyle>
    <p:bodyStyle>
      <a:lvl1pPr marL="343080" marR="0" indent="-343080" algn="l" rtl="0" hangingPunct="0">
        <a:lnSpc>
          <a:spcPct val="100000"/>
        </a:lnSpc>
        <a:spcBef>
          <a:spcPts val="814"/>
        </a:spcBef>
        <a:spcAft>
          <a:spcPts val="11"/>
        </a:spcAft>
        <a:tabLst>
          <a:tab pos="343080" algn="l"/>
          <a:tab pos="792360" algn="l"/>
          <a:tab pos="1241639" algn="l"/>
          <a:tab pos="1690920" algn="l"/>
          <a:tab pos="2140200" algn="l"/>
          <a:tab pos="2589480" algn="l"/>
          <a:tab pos="3038760" algn="l"/>
          <a:tab pos="3488039" algn="l"/>
          <a:tab pos="3937320" algn="l"/>
          <a:tab pos="4386599" algn="l"/>
          <a:tab pos="4835880" algn="l"/>
          <a:tab pos="5284799" algn="l"/>
          <a:tab pos="5734080" algn="l"/>
          <a:tab pos="6183360" algn="l"/>
          <a:tab pos="6632640" algn="l"/>
          <a:tab pos="7081920" algn="l"/>
          <a:tab pos="7531200" algn="l"/>
          <a:tab pos="7980480" algn="l"/>
          <a:tab pos="8429759" algn="l"/>
          <a:tab pos="8879040" algn="l"/>
          <a:tab pos="9328320" algn="l"/>
        </a:tabLst>
        <a:defRPr lang="uk-UA" sz="1600" b="1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Book" pitchFamily="34"/>
          <a:ea typeface="Microsoft YaHei" pitchFamily="2"/>
        </a:defRPr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0" y="2647800"/>
            <a:ext cx="3571920" cy="4210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900 f8 1"/>
              <a:gd name="f12" fmla="*/ 12700 f8 1"/>
              <a:gd name="f13" fmla="*/ 19700 f9 1"/>
              <a:gd name="f14" fmla="*/ 12700 f9 1"/>
              <a:gd name="f15" fmla="*/ 0 f8 1"/>
              <a:gd name="f16" fmla="*/ 0 f9 1"/>
              <a:gd name="f17" fmla="*/ f10 1 f2"/>
              <a:gd name="f18" fmla="*/ 10800 f9 1"/>
              <a:gd name="f19" fmla="*/ 21600 f9 1"/>
              <a:gd name="f20" fmla="*/ 10800 f8 1"/>
              <a:gd name="f21" fmla="*/ 21600 f8 1"/>
              <a:gd name="f22" fmla="+- f17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15" y="f16"/>
              </a:cxn>
              <a:cxn ang="f22">
                <a:pos x="f15" y="f18"/>
              </a:cxn>
              <a:cxn ang="f22">
                <a:pos x="f15" y="f19"/>
              </a:cxn>
              <a:cxn ang="f22">
                <a:pos x="f20" y="f19"/>
              </a:cxn>
              <a:cxn ang="f22">
                <a:pos x="f21" y="f19"/>
              </a:cxn>
              <a:cxn ang="f22">
                <a:pos x="f20" y="f18"/>
              </a:cxn>
            </a:cxnLst>
            <a:rect l="f11" t="f14" r="f12" b="f13"/>
            <a:pathLst>
              <a:path w="21600" h="21600">
                <a:moveTo>
                  <a:pt x="f5" y="f5"/>
                </a:move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F96A1B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5048280"/>
            <a:ext cx="3571920" cy="18097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3571875"/>
              <a:gd name="f7" fmla="val 1809750"/>
              <a:gd name="f8" fmla="val 2038350"/>
              <a:gd name="f9" fmla="+- 0 0 0"/>
              <a:gd name="f10" fmla="*/ f3 1 3571875"/>
              <a:gd name="f11" fmla="*/ f4 1 1809750"/>
              <a:gd name="f12" fmla="*/ f9 f0 1"/>
              <a:gd name="f13" fmla="*/ 0 f10 1"/>
              <a:gd name="f14" fmla="*/ 1809750 f11 1"/>
              <a:gd name="f15" fmla="*/ f12 1 f2"/>
              <a:gd name="f16" fmla="*/ 2038351 f10 1"/>
              <a:gd name="f17" fmla="*/ 0 f11 1"/>
              <a:gd name="f18" fmla="*/ 3571875 f10 1"/>
              <a:gd name="f19" fmla="+- f15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9">
                <a:pos x="f13" y="f14"/>
              </a:cxn>
              <a:cxn ang="f19">
                <a:pos x="f16" y="f17"/>
              </a:cxn>
              <a:cxn ang="f19">
                <a:pos x="f18" y="f14"/>
              </a:cxn>
              <a:cxn ang="f19">
                <a:pos x="f13" y="f14"/>
              </a:cxn>
            </a:cxnLst>
            <a:rect l="l" t="t" r="r" b="b"/>
            <a:pathLst>
              <a:path w="3571875" h="1809750">
                <a:moveTo>
                  <a:pt x="f5" y="f7"/>
                </a:moveTo>
                <a:lnTo>
                  <a:pt x="f8" y="f5"/>
                </a:lnTo>
                <a:lnTo>
                  <a:pt x="f6" y="f7"/>
                </a:lnTo>
                <a:lnTo>
                  <a:pt x="f5" y="f7"/>
                </a:lnTo>
                <a:close/>
              </a:path>
            </a:pathLst>
          </a:custGeom>
          <a:solidFill>
            <a:srgbClr val="08A1D9">
              <a:alpha val="80000"/>
            </a:srgbClr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21880" y="365040"/>
            <a:ext cx="7520040" cy="5479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</a:lstStyle>
          <a:p>
            <a:endParaRPr lang="uk-UA"/>
          </a:p>
        </p:txBody>
      </p:sp>
      <p:sp>
        <p:nvSpPr>
          <p:cNvPr id="5" name="Текст 4"/>
          <p:cNvSpPr txBox="1">
            <a:spLocks noGrp="1"/>
          </p:cNvSpPr>
          <p:nvPr>
            <p:ph type="body" idx="1"/>
          </p:nvPr>
        </p:nvSpPr>
        <p:spPr>
          <a:xfrm>
            <a:off x="821880" y="1099800"/>
            <a:ext cx="7520040" cy="357804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defPPr>
            <a:lvl1pPr marL="343080" marR="0" lvl="0" indent="-343080" algn="l" rtl="0" hangingPunct="0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343080" algn="l"/>
                <a:tab pos="792360" algn="l"/>
                <a:tab pos="1241639" algn="l"/>
                <a:tab pos="1690920" algn="l"/>
                <a:tab pos="2140200" algn="l"/>
                <a:tab pos="2589480" algn="l"/>
                <a:tab pos="3038760" algn="l"/>
                <a:tab pos="3488039" algn="l"/>
                <a:tab pos="3937320" algn="l"/>
                <a:tab pos="4386599" algn="l"/>
                <a:tab pos="4835880" algn="l"/>
                <a:tab pos="5284799" algn="l"/>
                <a:tab pos="5734080" algn="l"/>
                <a:tab pos="6183360" algn="l"/>
                <a:tab pos="6632640" algn="l"/>
                <a:tab pos="7081920" algn="l"/>
                <a:tab pos="7531200" algn="l"/>
                <a:tab pos="7980480" algn="l"/>
                <a:tab pos="8429759" algn="l"/>
                <a:tab pos="8879040" algn="l"/>
                <a:tab pos="9328320" algn="l"/>
              </a:tabLst>
              <a:defRPr lang="uk-UA" sz="1600" b="1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1pPr>
            <a:lvl2pPr marL="743040" marR="0" lvl="1" indent="-28584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743040" algn="l"/>
                <a:tab pos="1641599" algn="l"/>
                <a:tab pos="2090880" algn="l"/>
                <a:tab pos="2540160" algn="l"/>
                <a:tab pos="2989440" algn="l"/>
                <a:tab pos="3438720" algn="l"/>
                <a:tab pos="3887999" algn="l"/>
                <a:tab pos="4337280" algn="l"/>
                <a:tab pos="4786559" algn="l"/>
                <a:tab pos="5235840" algn="l"/>
                <a:tab pos="5684759" algn="l"/>
                <a:tab pos="6134040" algn="l"/>
                <a:tab pos="6583320" algn="l"/>
                <a:tab pos="7032600" algn="l"/>
                <a:tab pos="7481880" algn="l"/>
                <a:tab pos="7931160" algn="l"/>
                <a:tab pos="8380440" algn="l"/>
                <a:tab pos="8829719" algn="l"/>
                <a:tab pos="9279000" algn="l"/>
                <a:tab pos="9728280" algn="l"/>
                <a:tab pos="101775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143000" algn="l"/>
                <a:tab pos="2490840" algn="l"/>
                <a:tab pos="2940120" algn="l"/>
                <a:tab pos="3389400" algn="l"/>
                <a:tab pos="3838680" algn="l"/>
                <a:tab pos="4287959" algn="l"/>
                <a:tab pos="4737240" algn="l"/>
                <a:tab pos="5186519" algn="l"/>
                <a:tab pos="5635800" algn="l"/>
                <a:tab pos="6084719" algn="l"/>
                <a:tab pos="6534000" algn="l"/>
                <a:tab pos="6983280" algn="l"/>
                <a:tab pos="7432560" algn="l"/>
                <a:tab pos="7881840" algn="l"/>
                <a:tab pos="8331120" algn="l"/>
                <a:tab pos="8780400" algn="l"/>
                <a:tab pos="9229679" algn="l"/>
                <a:tab pos="9678960" algn="l"/>
                <a:tab pos="10128240" algn="l"/>
                <a:tab pos="10577520" algn="l"/>
                <a:tab pos="110268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600200" algn="l"/>
                <a:tab pos="3397320" algn="l"/>
                <a:tab pos="3846600" algn="l"/>
                <a:tab pos="4295880" algn="l"/>
                <a:tab pos="4745159" algn="l"/>
                <a:tab pos="5194440" algn="l"/>
                <a:tab pos="5643719" algn="l"/>
                <a:tab pos="6093000" algn="l"/>
                <a:tab pos="6541919" algn="l"/>
                <a:tab pos="6991200" algn="l"/>
                <a:tab pos="7440480" algn="l"/>
                <a:tab pos="7889760" algn="l"/>
                <a:tab pos="8339040" algn="l"/>
                <a:tab pos="8788320" algn="l"/>
                <a:tab pos="9237600" algn="l"/>
                <a:tab pos="9686879" algn="l"/>
                <a:tab pos="10136160" algn="l"/>
                <a:tab pos="10585440" algn="l"/>
                <a:tab pos="11034720" algn="l"/>
                <a:tab pos="11484000" algn="l"/>
                <a:tab pos="1193328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057400" algn="l"/>
                <a:tab pos="4303800" algn="l"/>
                <a:tab pos="4753080" algn="l"/>
                <a:tab pos="5202359" algn="l"/>
                <a:tab pos="5651640" algn="l"/>
                <a:tab pos="6100919" algn="l"/>
                <a:tab pos="6550200" algn="l"/>
                <a:tab pos="6999119" algn="l"/>
                <a:tab pos="7448400" algn="l"/>
                <a:tab pos="7897680" algn="l"/>
                <a:tab pos="8346960" algn="l"/>
                <a:tab pos="8796240" algn="l"/>
                <a:tab pos="9245520" algn="l"/>
                <a:tab pos="9694800" algn="l"/>
                <a:tab pos="10144079" algn="l"/>
                <a:tab pos="10593360" algn="l"/>
                <a:tab pos="11042640" algn="l"/>
                <a:tab pos="11491920" algn="l"/>
                <a:tab pos="11941200" algn="l"/>
                <a:tab pos="12390480" algn="l"/>
                <a:tab pos="1283976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uk-UA" sz="1600" b="0" i="0" u="none" strike="noStrike" kern="1200" cap="none" baseline="0">
                <a:ln>
                  <a:noFill/>
                </a:ln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Franklin Gothic Book" pitchFamily="34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Дата 5"/>
          <p:cNvSpPr txBox="1">
            <a:spLocks noGrp="1"/>
          </p:cNvSpPr>
          <p:nvPr>
            <p:ph type="dt" sz="half" idx="2"/>
          </p:nvPr>
        </p:nvSpPr>
        <p:spPr>
          <a:xfrm>
            <a:off x="402840" y="6608520"/>
            <a:ext cx="2174760" cy="199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ctr" anchorCtr="0" compatLnSpc="1"/>
          <a:lstStyle>
            <a:lvl1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2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3517920" y="6284879"/>
            <a:ext cx="4724280" cy="27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4"/>
          </p:nvPr>
        </p:nvSpPr>
        <p:spPr>
          <a:xfrm>
            <a:off x="8474040" y="6243480"/>
            <a:ext cx="355680" cy="354240"/>
          </a:xfrm>
          <a:prstGeom prst="rect">
            <a:avLst/>
          </a:prstGeom>
          <a:noFill/>
          <a:ln w="19080">
            <a:solidFill>
              <a:srgbClr val="FFFFFF"/>
            </a:solidFill>
            <a:prstDash val="solid"/>
            <a:miter/>
          </a:ln>
        </p:spPr>
        <p:txBody>
          <a:bodyPr vert="horz" wrap="square" lIns="9000" tIns="9000" rIns="9000" bIns="9000" anchor="ctr" anchorCtr="0" compatLnSpc="1"/>
          <a:lstStyle>
            <a:lvl1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 lang="ru-RU" sz="1600" b="0" i="0" u="none" strike="noStrike" cap="none" baseline="0">
                <a:ln>
                  <a:noFill/>
                </a:ln>
                <a:solidFill>
                  <a:srgbClr val="FFFFFF"/>
                </a:solidFill>
                <a:latin typeface="Arial" pitchFamily="2"/>
                <a:ea typeface="Segoe UI" pitchFamily="2"/>
                <a:cs typeface="Segoe UI" pitchFamily="2"/>
              </a:defRPr>
            </a:lvl1pPr>
          </a:lstStyle>
          <a:p>
            <a:pPr lvl="0"/>
            <a:fld id="{EFF312A5-2619-4EF9-AFF7-8C3EE25D0255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l" rtl="0" hangingPunct="0">
        <a:lnSpc>
          <a:spcPct val="100000"/>
        </a:lnSpc>
        <a:spcBef>
          <a:spcPts val="11"/>
        </a:spcBef>
        <a:spcAft>
          <a:spcPts val="11"/>
        </a:spcAft>
        <a:tabLst>
          <a:tab pos="0" algn="l"/>
          <a:tab pos="449280" algn="l"/>
          <a:tab pos="898559" algn="l"/>
          <a:tab pos="1347840" algn="l"/>
          <a:tab pos="1797120" algn="l"/>
          <a:tab pos="2246400" algn="l"/>
          <a:tab pos="2695680" algn="l"/>
          <a:tab pos="3144959" algn="l"/>
          <a:tab pos="3594240" algn="l"/>
          <a:tab pos="4043519" algn="l"/>
          <a:tab pos="449280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uk-UA" sz="2800" b="0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Medium" pitchFamily="34"/>
          <a:ea typeface="Microsoft YaHei" pitchFamily="2"/>
        </a:defRPr>
      </a:lvl1pPr>
    </p:titleStyle>
    <p:bodyStyle>
      <a:lvl1pPr marL="343080" marR="0" indent="-343080" algn="l" rtl="0" hangingPunct="0">
        <a:lnSpc>
          <a:spcPct val="100000"/>
        </a:lnSpc>
        <a:spcBef>
          <a:spcPts val="814"/>
        </a:spcBef>
        <a:spcAft>
          <a:spcPts val="11"/>
        </a:spcAft>
        <a:tabLst>
          <a:tab pos="343080" algn="l"/>
          <a:tab pos="792360" algn="l"/>
          <a:tab pos="1241639" algn="l"/>
          <a:tab pos="1690920" algn="l"/>
          <a:tab pos="2140200" algn="l"/>
          <a:tab pos="2589480" algn="l"/>
          <a:tab pos="3038760" algn="l"/>
          <a:tab pos="3488039" algn="l"/>
          <a:tab pos="3937320" algn="l"/>
          <a:tab pos="4386599" algn="l"/>
          <a:tab pos="4835880" algn="l"/>
          <a:tab pos="5284799" algn="l"/>
          <a:tab pos="5734080" algn="l"/>
          <a:tab pos="6183360" algn="l"/>
          <a:tab pos="6632640" algn="l"/>
          <a:tab pos="7081920" algn="l"/>
          <a:tab pos="7531200" algn="l"/>
          <a:tab pos="7980480" algn="l"/>
          <a:tab pos="8429759" algn="l"/>
          <a:tab pos="8879040" algn="l"/>
          <a:tab pos="9328320" algn="l"/>
        </a:tabLst>
        <a:defRPr lang="uk-UA" sz="1600" b="1" i="0" u="none" strike="noStrike" kern="1200" cap="none" baseline="0">
          <a:ln>
            <a:noFill/>
          </a:ln>
          <a:solidFill>
            <a:srgbClr val="000000"/>
          </a:solidFill>
          <a:highlight>
            <a:scrgbClr r="0" g="0" b="0">
              <a:alpha val="0"/>
            </a:scrgbClr>
          </a:highlight>
          <a:latin typeface="Franklin Gothic Book" pitchFamily="34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65520" y="3786120"/>
            <a:ext cx="4286520" cy="267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5400" y="347760"/>
            <a:ext cx="4529160" cy="5162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-2197080" y="0"/>
            <a:ext cx="8929800" cy="303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Звіт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Початкової школи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імені Софії Русової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Івано-Франківської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міської ради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 за 2021-2022 н.р.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000" y="3348000"/>
            <a:ext cx="4405319" cy="241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Освітні програми :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00" y="981000"/>
            <a:ext cx="3725640" cy="244800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2000" y="620640"/>
            <a:ext cx="4286160" cy="321948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261" t="1768" r="2303" b="1812"/>
          <a:stretch>
            <a:fillRect/>
          </a:stretch>
        </p:blipFill>
        <p:spPr>
          <a:xfrm>
            <a:off x="1692360" y="3618000"/>
            <a:ext cx="2406600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468360" y="333360"/>
            <a:ext cx="7520040" cy="547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4000" b="1" i="0" u="none" strike="noStrike" cap="none" baseline="0">
                <a:ln>
                  <a:noFill/>
                </a:ln>
                <a:solidFill>
                  <a:srgbClr val="CA4B05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         «Інтелект  України»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5120" y="1341360"/>
            <a:ext cx="4596120" cy="3449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80079" y="1481039"/>
            <a:ext cx="4235400" cy="317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85960" y="189000"/>
            <a:ext cx="7200720" cy="1071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en-US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</a:t>
            </a:r>
            <a:r>
              <a:rPr lang="ru-RU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Навчаємося за Концепцією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Нової української школи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5680" y="1262160"/>
            <a:ext cx="6778800" cy="320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57880" y="4071960"/>
            <a:ext cx="3541679" cy="267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9120" y="4071960"/>
            <a:ext cx="4445280" cy="238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0920" y="3933720"/>
            <a:ext cx="3617640" cy="271476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27640" y="189000"/>
            <a:ext cx="4535280" cy="340200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7840" y="549360"/>
            <a:ext cx="4025880" cy="301932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003640" y="3716280"/>
            <a:ext cx="3144959" cy="286560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43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Інклюзивна освіта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12000" y="333360"/>
            <a:ext cx="2520720" cy="335916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04880" y="4370400"/>
            <a:ext cx="2976479" cy="223200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788000" y="3573360"/>
            <a:ext cx="3744720" cy="302580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4000" y="1125360"/>
            <a:ext cx="2520720" cy="335916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1100159"/>
            <a:ext cx="7521840" cy="3579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7957" r="1882" b="12140"/>
          <a:stretch>
            <a:fillRect/>
          </a:stretch>
        </p:blipFill>
        <p:spPr>
          <a:xfrm>
            <a:off x="826920" y="492120"/>
            <a:ext cx="3456000" cy="551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473720" y="360359"/>
            <a:ext cx="3985920" cy="601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6920" y="1066680"/>
            <a:ext cx="2808360" cy="210672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Полилиния 2"/>
          <p:cNvSpPr/>
          <p:nvPr/>
        </p:nvSpPr>
        <p:spPr>
          <a:xfrm>
            <a:off x="452519" y="333360"/>
            <a:ext cx="7520040" cy="547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4000" b="1" i="0" u="none" strike="noStrike" cap="none" baseline="0">
                <a:ln>
                  <a:noFill/>
                </a:ln>
                <a:solidFill>
                  <a:srgbClr val="CA4B05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Гуртки: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-2347" b="34846"/>
          <a:stretch>
            <a:fillRect/>
          </a:stretch>
        </p:blipFill>
        <p:spPr>
          <a:xfrm>
            <a:off x="0" y="3549600"/>
            <a:ext cx="5977080" cy="239076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-1259" b="30668"/>
          <a:stretch>
            <a:fillRect/>
          </a:stretch>
        </p:blipFill>
        <p:spPr>
          <a:xfrm>
            <a:off x="5911919" y="3614759"/>
            <a:ext cx="3131999" cy="286236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r="-1289" b="19667"/>
          <a:stretch>
            <a:fillRect/>
          </a:stretch>
        </p:blipFill>
        <p:spPr>
          <a:xfrm>
            <a:off x="6012000" y="260280"/>
            <a:ext cx="2930399" cy="3097439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166919" y="880920"/>
            <a:ext cx="2592360" cy="194328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6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ХАРЧУВАННЯ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4440" y="1407959"/>
            <a:ext cx="3394079" cy="254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4124" r="2204" b="19740"/>
          <a:stretch>
            <a:fillRect/>
          </a:stretch>
        </p:blipFill>
        <p:spPr>
          <a:xfrm>
            <a:off x="324000" y="4005360"/>
            <a:ext cx="2303280" cy="230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23516" r="346" b="20224"/>
          <a:stretch>
            <a:fillRect/>
          </a:stretch>
        </p:blipFill>
        <p:spPr>
          <a:xfrm>
            <a:off x="6012000" y="3789360"/>
            <a:ext cx="2592360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t="20076" r="-2722" b="18944"/>
          <a:stretch>
            <a:fillRect/>
          </a:stretch>
        </p:blipFill>
        <p:spPr>
          <a:xfrm>
            <a:off x="6588000" y="692279"/>
            <a:ext cx="2243160" cy="273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t="24074" r="-3121" b="19666"/>
          <a:stretch>
            <a:fillRect/>
          </a:stretch>
        </p:blipFill>
        <p:spPr>
          <a:xfrm>
            <a:off x="3059279" y="3933720"/>
            <a:ext cx="2449440" cy="230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 t="21707" r="-1840" b="21666"/>
          <a:stretch>
            <a:fillRect/>
          </a:stretch>
        </p:blipFill>
        <p:spPr>
          <a:xfrm>
            <a:off x="3780000" y="907919"/>
            <a:ext cx="2689200" cy="259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43040" y="195120"/>
            <a:ext cx="3830399" cy="2873520"/>
          </a:xfrm>
          <a:prstGeom prst="rect">
            <a:avLst/>
          </a:prstGeom>
          <a:noFill/>
          <a:ln>
            <a:noFill/>
          </a:ln>
          <a:effectLst>
            <a:outerShdw dist="139498" dir="2700000" algn="tl">
              <a:srgbClr val="333333">
                <a:alpha val="65000"/>
              </a:srgbClr>
            </a:outerShdw>
          </a:effectLst>
        </p:spPr>
      </p:pic>
      <p:sp>
        <p:nvSpPr>
          <p:cNvPr id="3" name="Полилиния 2"/>
          <p:cNvSpPr/>
          <p:nvPr/>
        </p:nvSpPr>
        <p:spPr>
          <a:xfrm>
            <a:off x="720719" y="3959279"/>
            <a:ext cx="8486640" cy="639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 У ІІ семестрі 2022</a:t>
            </a:r>
            <a:r>
              <a:rPr lang="uk-UA" sz="1400" b="0" i="0" u="none" strike="noStrike" cap="none" baseline="0">
                <a:ln>
                  <a:noFill/>
                </a:ln>
                <a:solidFill>
                  <a:srgbClr val="00000A"/>
                </a:solidFill>
                <a:latin typeface="Arial" pitchFamily="2"/>
                <a:ea typeface="Microsoft YaHei" pitchFamily="2"/>
                <a:cs typeface="Microsoft YaHei" pitchFamily="2"/>
              </a:rPr>
              <a:t> року найбільша увага приділялась питанню організації освітнього процесу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A"/>
                </a:solidFill>
                <a:latin typeface="Arial" pitchFamily="2"/>
                <a:ea typeface="Microsoft YaHei" pitchFamily="2"/>
                <a:cs typeface="Microsoft YaHei" pitchFamily="2"/>
              </a:rPr>
              <a:t>під час дистанційного навчання.</a:t>
            </a: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 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0360" y="798480"/>
            <a:ext cx="5141880" cy="51418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900000" y="849239"/>
            <a:ext cx="2805120" cy="639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Волонтерська діяльність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Плетіння сіток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684359" y="0"/>
            <a:ext cx="7994520" cy="1320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4000" b="1" i="1" u="none" strike="noStrike" cap="none" baseline="0">
                <a:ln>
                  <a:noFill/>
                </a:ln>
                <a:solidFill>
                  <a:srgbClr val="863204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Дошкілля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1360" y="1262160"/>
            <a:ext cx="4497480" cy="253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60760" y="3786120"/>
            <a:ext cx="5302079" cy="2370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олилиния 4"/>
          <p:cNvSpPr/>
          <p:nvPr/>
        </p:nvSpPr>
        <p:spPr>
          <a:xfrm>
            <a:off x="4664160" y="2924279"/>
            <a:ext cx="4392360" cy="703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4000" b="1" i="1" u="none" strike="noStrike" cap="none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Початкова школа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00000" y="258840"/>
            <a:ext cx="5321520" cy="5321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6480000" y="900000"/>
            <a:ext cx="3965760" cy="1047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Малюнки-обереги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для Захисників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40240" y="539640"/>
            <a:ext cx="5459400" cy="545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353880" y="900000"/>
            <a:ext cx="3965760" cy="1047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Курси першої домедичної допомоги.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Навчання для працівників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39880" y="384120"/>
            <a:ext cx="5459400" cy="545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11440" y="-1014479"/>
            <a:ext cx="51433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0" y="360359"/>
            <a:ext cx="3965400" cy="1047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Станіславський борщ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для ЗСУ.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САЙТ  </a:t>
            </a:r>
            <a:r>
              <a:rPr lang="en-U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ZDSO.IF.UA</a:t>
            </a:r>
            <a:r>
              <a:rPr lang="uk-UA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   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8332" r="577" b="31960"/>
          <a:stretch>
            <a:fillRect/>
          </a:stretch>
        </p:blipFill>
        <p:spPr>
          <a:xfrm>
            <a:off x="4437000" y="1360440"/>
            <a:ext cx="4378320" cy="46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0164" r="4664" b="10013"/>
          <a:stretch>
            <a:fillRect/>
          </a:stretch>
        </p:blipFill>
        <p:spPr>
          <a:xfrm>
            <a:off x="826920" y="907919"/>
            <a:ext cx="3384720" cy="558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6920" y="765000"/>
            <a:ext cx="7521840" cy="547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1" i="0" u="none" strike="noStrike" cap="none" baseline="0">
                <a:ln>
                  <a:noFill/>
                </a:ln>
                <a:solidFill>
                  <a:srgbClr val="002060"/>
                </a:solidFill>
                <a:latin typeface="Franklin Gothic Medium" pitchFamily="34"/>
                <a:ea typeface="Microsoft YaHei" pitchFamily="2"/>
                <a:cs typeface="Microsoft YaHei" pitchFamily="2"/>
              </a:rPr>
              <a:t>Питання, які потребують вирішення: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826920" y="1844639"/>
            <a:ext cx="7521840" cy="3579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457200" marR="0" lvl="0" indent="-45720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endParaRPr lang="uk-UA" sz="24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Franklin Gothic Book" pitchFamily="34"/>
              <a:ea typeface="Microsoft YaHei" pitchFamily="2"/>
              <a:cs typeface="Microsoft YaHei" pitchFamily="2"/>
            </a:endParaRP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r>
              <a:rPr lang="uk-UA" sz="2400" b="0" i="0" u="none" strike="noStrike" cap="none" baseline="0" smtClean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- </a:t>
            </a:r>
            <a:r>
              <a:rPr lang="uk-UA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утеплення фасаду;</a:t>
            </a: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r>
              <a:rPr lang="uk-UA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- брукування території;</a:t>
            </a: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r>
              <a:rPr lang="uk-UA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- встановлення пожежної сигналізації;</a:t>
            </a: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r>
              <a:rPr lang="uk-UA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- ремонт дошкільних груп та придбання нових меблів.</a:t>
            </a:r>
          </a:p>
          <a:p>
            <a:pPr marL="457200" marR="0" lvl="0" indent="-45720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endParaRPr lang="uk-UA" sz="24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Franklin Gothic Book" pitchFamily="34"/>
              <a:ea typeface="Microsoft YaHei" pitchFamily="2"/>
              <a:cs typeface="Microsoft YaHe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22280" y="225360"/>
            <a:ext cx="6639119" cy="26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324000" y="2824200"/>
            <a:ext cx="8496000" cy="5500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0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Початкова школа імені Софії Русової системно впроваджує педагогічні ідеї педагогині з метою створення національного освітнього середовища. Ця праця для нас, педагогів, і наших вихованців пройнята глибокою повагою до Бога і до України, почуттям гордості за свій народ і за рідну землю. Виховання маленьких українців проходить на засадах християнської етики і моралі, любові і милосердя, доброти і поваги до Бога і до ближнього.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6840" y="277920"/>
            <a:ext cx="2782800" cy="278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79880" y="3000240"/>
            <a:ext cx="2939760" cy="294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17719" y="179280"/>
            <a:ext cx="2581200" cy="258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491080" y="-60480"/>
            <a:ext cx="3659400" cy="365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60359" y="3240000"/>
            <a:ext cx="2700360" cy="27003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лилиния 6"/>
          <p:cNvSpPr/>
          <p:nvPr/>
        </p:nvSpPr>
        <p:spPr>
          <a:xfrm>
            <a:off x="6300720" y="3780000"/>
            <a:ext cx="3965760" cy="1047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Виховні заходи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258920" y="0"/>
            <a:ext cx="6348240" cy="1320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500" b="1" i="0" u="none" strike="noStrike" cap="none" baseline="0">
                <a:ln>
                  <a:noFill/>
                </a:ln>
                <a:solidFill>
                  <a:srgbClr val="C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/>
            </a:r>
            <a:br>
              <a:rPr lang="uk-UA" sz="2500" b="1" i="0" u="none" strike="noStrike" cap="none" baseline="0">
                <a:ln>
                  <a:noFill/>
                </a:ln>
                <a:solidFill>
                  <a:srgbClr val="C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</a:br>
            <a:r>
              <a:rPr lang="uk-UA" sz="4400" b="1" i="0" u="none" strike="noStrike" cap="none" baseline="0">
                <a:ln>
                  <a:noFill/>
                </a:ln>
                <a:solidFill>
                  <a:srgbClr val="00206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ДИРЕКТОР </a:t>
            </a:r>
            <a:r>
              <a:rPr lang="ru-RU" sz="4400" b="1" i="0" u="none" strike="noStrike" cap="none" baseline="0">
                <a:ln>
                  <a:noFill/>
                </a:ln>
                <a:solidFill>
                  <a:srgbClr val="C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/>
            </a:r>
            <a:br>
              <a:rPr lang="ru-RU" sz="4400" b="1" i="0" u="none" strike="noStrike" cap="none" baseline="0">
                <a:ln>
                  <a:noFill/>
                </a:ln>
                <a:solidFill>
                  <a:srgbClr val="C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</a:br>
            <a:endParaRPr lang="ru-RU" sz="4400" b="1" i="0" u="none" strike="noStrike" cap="none" baseline="0">
              <a:ln>
                <a:noFill/>
              </a:ln>
              <a:solidFill>
                <a:srgbClr val="C00000"/>
              </a:solidFill>
              <a:latin typeface="Monotype Corsiva" pitchFamily="66"/>
              <a:ea typeface="Microsoft YaHei" pitchFamily="2"/>
              <a:cs typeface="Microsoft YaHei" pitchFamily="2"/>
            </a:endParaRP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8920" y="901800"/>
            <a:ext cx="3110039" cy="41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4067279" y="1413000"/>
            <a:ext cx="4572000" cy="3639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6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Демків Тетяна Петрівна  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en-US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   </a:t>
            </a:r>
            <a:r>
              <a:rPr lang="uk-UA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Фах</a:t>
            </a:r>
            <a:r>
              <a:rPr lang="en-US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  </a:t>
            </a:r>
            <a:r>
              <a:rPr lang="uk-UA" sz="3200" b="0" i="1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–</a:t>
            </a:r>
            <a:r>
              <a:rPr lang="uk-UA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 учитель початкових класів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en-US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  </a:t>
            </a:r>
            <a:r>
              <a:rPr lang="uk-UA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Педагогічний стаж</a:t>
            </a:r>
            <a:r>
              <a:rPr lang="en-US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 </a:t>
            </a:r>
            <a:r>
              <a:rPr lang="uk-UA" sz="3200" b="0" i="1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–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14 років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-7920" y="3429000"/>
            <a:ext cx="4427640" cy="246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272880" marR="0" lvl="0" indent="-272880" algn="l" rtl="0" hangingPunct="1">
              <a:lnSpc>
                <a:spcPct val="9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272880" algn="l"/>
                <a:tab pos="1187280" algn="l"/>
                <a:tab pos="2101680" algn="l"/>
                <a:tab pos="3016079" algn="l"/>
                <a:tab pos="3930480" algn="l"/>
                <a:tab pos="4844880" algn="l"/>
                <a:tab pos="5759279" algn="l"/>
                <a:tab pos="6673679" algn="l"/>
                <a:tab pos="7588080" algn="l"/>
                <a:tab pos="8502480" algn="l"/>
                <a:tab pos="9416880" algn="l"/>
                <a:tab pos="10331280" algn="l"/>
                <a:tab pos="10605960" algn="l"/>
                <a:tab pos="11055240" algn="l"/>
              </a:tabLst>
            </a:pPr>
            <a:endParaRPr lang="uk-UA" sz="1500" b="1" i="0" u="none" strike="noStrike" cap="none" baseline="0">
              <a:ln>
                <a:noFill/>
              </a:ln>
              <a:solidFill>
                <a:srgbClr val="000000"/>
              </a:solidFill>
              <a:latin typeface="Franklin Gothic Book" pitchFamily="34"/>
              <a:ea typeface="Microsoft YaHei" pitchFamily="2"/>
              <a:cs typeface="Microsoft YaHei" pitchFamily="2"/>
            </a:endParaRPr>
          </a:p>
          <a:p>
            <a:pPr marL="272880" marR="0" lvl="0" indent="-272880" algn="l" rtl="0" hangingPunct="1">
              <a:lnSpc>
                <a:spcPct val="9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272880" algn="l"/>
                <a:tab pos="1187280" algn="l"/>
                <a:tab pos="2101680" algn="l"/>
                <a:tab pos="3016079" algn="l"/>
                <a:tab pos="3930480" algn="l"/>
                <a:tab pos="4844880" algn="l"/>
                <a:tab pos="5759279" algn="l"/>
                <a:tab pos="6673679" algn="l"/>
                <a:tab pos="7588080" algn="l"/>
                <a:tab pos="8502480" algn="l"/>
                <a:tab pos="9416880" algn="l"/>
                <a:tab pos="10331280" algn="l"/>
                <a:tab pos="10605960" algn="l"/>
                <a:tab pos="11055240" algn="l"/>
              </a:tabLst>
            </a:pPr>
            <a:r>
              <a:rPr lang="uk-UA" sz="15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“</a:t>
            </a:r>
            <a:r>
              <a:rPr lang="uk-UA" sz="53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У</a:t>
            </a:r>
            <a:r>
              <a:rPr lang="uk-UA" sz="15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читель який передає дитині лише знання, - ремісник;  той, хто виховує характер, - справжній митець  своєї справи”.</a:t>
            </a:r>
          </a:p>
          <a:p>
            <a:pPr marL="272880" marR="0" lvl="0" indent="-272880" algn="l" rtl="0" hangingPunct="1">
              <a:lnSpc>
                <a:spcPct val="9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272880" algn="l"/>
                <a:tab pos="1187280" algn="l"/>
                <a:tab pos="2101680" algn="l"/>
                <a:tab pos="3016079" algn="l"/>
                <a:tab pos="3930480" algn="l"/>
                <a:tab pos="4844880" algn="l"/>
                <a:tab pos="5759279" algn="l"/>
                <a:tab pos="6673679" algn="l"/>
                <a:tab pos="7588080" algn="l"/>
                <a:tab pos="8502480" algn="l"/>
                <a:tab pos="9416880" algn="l"/>
                <a:tab pos="10331280" algn="l"/>
                <a:tab pos="10605960" algn="l"/>
                <a:tab pos="11055240" algn="l"/>
              </a:tabLst>
            </a:pPr>
            <a:endParaRPr lang="uk-UA" sz="1500" b="1" i="0" u="none" strike="noStrike" cap="none" baseline="0">
              <a:ln>
                <a:noFill/>
              </a:ln>
              <a:solidFill>
                <a:srgbClr val="000000"/>
              </a:solidFill>
              <a:latin typeface="Franklin Gothic Book" pitchFamily="34"/>
              <a:ea typeface="Microsoft YaHei" pitchFamily="2"/>
              <a:cs typeface="Microsoft YaHei" pitchFamily="2"/>
            </a:endParaRPr>
          </a:p>
          <a:p>
            <a:pPr marL="272880" marR="0" lvl="0" indent="-272880" algn="l" rtl="0" hangingPunct="1">
              <a:lnSpc>
                <a:spcPct val="9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272880" algn="l"/>
                <a:tab pos="1187280" algn="l"/>
                <a:tab pos="2101680" algn="l"/>
                <a:tab pos="3016079" algn="l"/>
                <a:tab pos="3930480" algn="l"/>
                <a:tab pos="4844880" algn="l"/>
                <a:tab pos="5759279" algn="l"/>
                <a:tab pos="6673679" algn="l"/>
                <a:tab pos="7588080" algn="l"/>
                <a:tab pos="8502480" algn="l"/>
                <a:tab pos="9416880" algn="l"/>
                <a:tab pos="10331280" algn="l"/>
                <a:tab pos="10605960" algn="l"/>
                <a:tab pos="11055240" algn="l"/>
              </a:tabLst>
            </a:pPr>
            <a:r>
              <a:rPr lang="uk-UA" sz="15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                               </a:t>
            </a:r>
            <a:r>
              <a:rPr lang="uk-UA" sz="37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Monotype Corsiva" pitchFamily="66"/>
                <a:ea typeface="Microsoft YaHei" pitchFamily="2"/>
                <a:cs typeface="Microsoft YaHei" pitchFamily="2"/>
              </a:rPr>
              <a:t>Софія Русова </a:t>
            </a:r>
            <a:r>
              <a:rPr lang="uk-UA" sz="1500" b="1" i="0" u="none" strike="noStrike" cap="none" baseline="0">
                <a:ln>
                  <a:noFill/>
                </a:ln>
                <a:solidFill>
                  <a:srgbClr val="000000"/>
                </a:solidFill>
                <a:latin typeface="Franklin Gothic Book" pitchFamily="34"/>
                <a:ea typeface="Microsoft YaHei" pitchFamily="2"/>
                <a:cs typeface="Microsoft YaHei" pitchFamily="2"/>
              </a:rPr>
              <a:t>                            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91080" y="225360"/>
            <a:ext cx="4449600" cy="37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6040" y="225360"/>
            <a:ext cx="4256280" cy="371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19720" y="4145039"/>
            <a:ext cx="4516200" cy="24573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олилиния 5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algun Gothic Semilight" pitchFamily="34"/>
                <a:cs typeface="Malgun Gothic Semilight" pitchFamily="34"/>
              </a:rPr>
              <a:t>Педагогічний стаж працівників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65400" y="1100159"/>
            <a:ext cx="6634079" cy="35798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720719" y="4856040"/>
            <a:ext cx="6813720" cy="1368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У початковій школі працює дружній, творчий та талановитий колектив.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Всього 67 працівників.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Серед них: 40 педагогів.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Педагогічний стаж працівників становить: - до 3-х років праці – 7 педагогів,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17,5 %; від 3 до 10 років – 7 педагогів, 17,5%; від 10 до 20 років – 13 педагогів,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32,5%; 20 років стажу і більше – 13 педагогів, 32,5 %.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822240" y="365040"/>
            <a:ext cx="7521840" cy="54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Фаховий склад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55639" y="981000"/>
            <a:ext cx="7467479" cy="4029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олилиния 3"/>
          <p:cNvSpPr/>
          <p:nvPr/>
        </p:nvSpPr>
        <p:spPr>
          <a:xfrm>
            <a:off x="716040" y="5219640"/>
            <a:ext cx="180720" cy="365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449280" algn="l"/>
                <a:tab pos="898559" algn="l"/>
                <a:tab pos="1347840" algn="l"/>
                <a:tab pos="1797120" algn="l"/>
                <a:tab pos="2246400" algn="l"/>
                <a:tab pos="2695680" algn="l"/>
                <a:tab pos="3144959" algn="l"/>
                <a:tab pos="3594240" algn="l"/>
                <a:tab pos="4043519" algn="l"/>
                <a:tab pos="449280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uk-UA" sz="1800" b="0" i="0" u="none" strike="noStrike" cap="none" baseline="0">
              <a:ln>
                <a:noFill/>
              </a:ln>
              <a:solidFill>
                <a:srgbClr val="000000"/>
              </a:solidFill>
              <a:latin typeface="Arial" pitchFamily="2"/>
              <a:ea typeface="Microsoft YaHei" pitchFamily="2"/>
              <a:cs typeface="Microsoft YaHei" pitchFamily="2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720719" y="4808520"/>
            <a:ext cx="5683320" cy="14921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  </a:t>
            </a: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Щодо фахового складу: вчитель - спеціаліст – 7 педагогів, 26%;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- вчитель ІІ категорії  - 3 педагоги, 11%;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- вчитель І категорії – 4 педагоги, 15%;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- вчитель вищої категорії  - 16 педагогів, 48%.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Педагогічні звання: «старший вчитель» – 9 педагогів,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«вчитель – методист» – 3 педагоги. </a:t>
            </a: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    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395280" y="765000"/>
            <a:ext cx="822960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3600" b="1" i="0" u="none" strike="noStrike" cap="none" baseline="0">
                <a:ln>
                  <a:noFill/>
                </a:ln>
                <a:solidFill>
                  <a:srgbClr val="00206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Мережа закладу освіти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-14400" y="1951200"/>
            <a:ext cx="8229600" cy="452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457200" marR="0" lvl="1" indent="0" algn="l" rtl="0" hangingPunct="1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	Кількість класів – 7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312"/>
              </a:spcBef>
              <a:spcAft>
                <a:spcPts val="11"/>
              </a:spcAft>
              <a:buNone/>
              <a:tabLst>
                <a:tab pos="457200" algn="l"/>
                <a:tab pos="1371600" algn="l"/>
                <a:tab pos="2286000" algn="l"/>
                <a:tab pos="3200399" algn="l"/>
                <a:tab pos="4114800" algn="l"/>
                <a:tab pos="5029200" algn="l"/>
                <a:tab pos="5943599" algn="l"/>
                <a:tab pos="6857999" algn="l"/>
                <a:tab pos="7772400" algn="l"/>
                <a:tab pos="8686800" algn="l"/>
                <a:tab pos="9601200" algn="l"/>
                <a:tab pos="10515600" algn="l"/>
                <a:tab pos="10790280" algn="l"/>
                <a:tab pos="11239560" algn="l"/>
              </a:tabLst>
            </a:pPr>
            <a:r>
              <a:rPr lang="ru-RU" sz="32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	Кількість учнів – 204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1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16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	</a:t>
            </a: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Кількість дошкільних груп – 6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	Кількість вихованців – 181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ru-RU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	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14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endParaRPr lang="ru-RU" sz="28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286000" y="1582560"/>
            <a:ext cx="457200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</a:pPr>
            <a:r>
              <a:rPr lang="uk-UA" sz="1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лавие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Заглавие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Заглавие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Заглавие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10521</TotalTime>
  <Words>365</Words>
  <Application>Microsoft Office PowerPoint</Application>
  <PresentationFormat>Экран (4:3)</PresentationFormat>
  <Paragraphs>67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Обычный</vt:lpstr>
      <vt:lpstr>Заглавие1</vt:lpstr>
      <vt:lpstr>Заглавие2</vt:lpstr>
      <vt:lpstr>Заглавие3</vt:lpstr>
      <vt:lpstr>Заглавие4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Початкова ланка освіти ЗШ № 18</dc:title>
  <dc:creator>1</dc:creator>
  <cp:lastModifiedBy>Пользователь</cp:lastModifiedBy>
  <cp:revision>507</cp:revision>
  <dcterms:created xsi:type="dcterms:W3CDTF">2011-08-18T09:53:00Z</dcterms:created>
  <dcterms:modified xsi:type="dcterms:W3CDTF">2023-10-03T17:37:57Z</dcterms:modified>
</cp:coreProperties>
</file>