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5" r:id="rId9"/>
    <p:sldId id="266" r:id="rId10"/>
    <p:sldId id="267" r:id="rId11"/>
    <p:sldId id="268" r:id="rId12"/>
    <p:sldId id="279" r:id="rId13"/>
    <p:sldId id="280" r:id="rId14"/>
    <p:sldId id="303" r:id="rId15"/>
    <p:sldId id="270" r:id="rId16"/>
    <p:sldId id="271" r:id="rId17"/>
    <p:sldId id="272" r:id="rId18"/>
    <p:sldId id="273" r:id="rId19"/>
    <p:sldId id="281" r:id="rId20"/>
    <p:sldId id="274" r:id="rId21"/>
    <p:sldId id="269" r:id="rId22"/>
    <p:sldId id="282" r:id="rId23"/>
    <p:sldId id="275" r:id="rId24"/>
    <p:sldId id="276" r:id="rId25"/>
    <p:sldId id="283" r:id="rId26"/>
    <p:sldId id="277" r:id="rId27"/>
    <p:sldId id="278" r:id="rId28"/>
    <p:sldId id="284" r:id="rId29"/>
    <p:sldId id="285" r:id="rId30"/>
    <p:sldId id="304" r:id="rId31"/>
    <p:sldId id="263" r:id="rId32"/>
    <p:sldId id="289" r:id="rId33"/>
    <p:sldId id="286" r:id="rId34"/>
    <p:sldId id="287" r:id="rId35"/>
    <p:sldId id="288" r:id="rId36"/>
    <p:sldId id="290" r:id="rId37"/>
    <p:sldId id="291" r:id="rId38"/>
    <p:sldId id="292" r:id="rId39"/>
    <p:sldId id="296" r:id="rId40"/>
    <p:sldId id="262" r:id="rId41"/>
    <p:sldId id="305" r:id="rId42"/>
    <p:sldId id="297" r:id="rId43"/>
    <p:sldId id="299" r:id="rId44"/>
    <p:sldId id="306" r:id="rId45"/>
    <p:sldId id="293" r:id="rId46"/>
    <p:sldId id="294" r:id="rId47"/>
    <p:sldId id="295" r:id="rId48"/>
    <p:sldId id="300" r:id="rId49"/>
    <p:sldId id="301" r:id="rId50"/>
    <p:sldId id="264" r:id="rId51"/>
    <p:sldId id="308" r:id="rId52"/>
    <p:sldId id="307" r:id="rId53"/>
    <p:sldId id="310" r:id="rId54"/>
    <p:sldId id="312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09" r:id="rId63"/>
    <p:sldId id="31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-6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2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49E25-A7F1-4E51-871A-6B7A55C2DD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7200B-ED11-4201-850A-FBEC764628EC}">
      <dgm:prSet phldrT="[Текст]" custT="1"/>
      <dgm:spPr/>
      <dgm:t>
        <a:bodyPr/>
        <a:lstStyle/>
        <a:p>
          <a:r>
            <a:rPr lang="uk-UA" sz="2400" dirty="0" smtClean="0">
              <a:latin typeface="Arial" pitchFamily="34" charset="0"/>
              <a:cs typeface="Arial" pitchFamily="34" charset="0"/>
            </a:rPr>
            <a:t>Рухова компетентність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22426B4-1962-45A8-925E-52FBE3E315C4}" type="parTrans" cxnId="{97E2B3BA-946D-496B-9B9C-3AFE4094FE2F}">
      <dgm:prSet/>
      <dgm:spPr/>
      <dgm:t>
        <a:bodyPr/>
        <a:lstStyle/>
        <a:p>
          <a:endParaRPr lang="ru-RU"/>
        </a:p>
      </dgm:t>
    </dgm:pt>
    <dgm:pt modelId="{4697B15C-AAF3-45FD-A8C9-535896B38F78}" type="sibTrans" cxnId="{97E2B3BA-946D-496B-9B9C-3AFE4094FE2F}">
      <dgm:prSet/>
      <dgm:spPr/>
      <dgm:t>
        <a:bodyPr/>
        <a:lstStyle/>
        <a:p>
          <a:endParaRPr lang="ru-RU"/>
        </a:p>
      </dgm:t>
    </dgm:pt>
    <dgm:pt modelId="{9EF08D1A-D5AB-43B8-AFB5-4225050ADE8B}">
      <dgm:prSet phldrT="[Текст]" custT="1"/>
      <dgm:spPr/>
      <dgm:t>
        <a:bodyPr/>
        <a:lstStyle/>
        <a:p>
          <a:r>
            <a:rPr lang="uk-UA" sz="2400" dirty="0" err="1" smtClean="0">
              <a:latin typeface="Arial" pitchFamily="34" charset="0"/>
              <a:cs typeface="Arial" pitchFamily="34" charset="0"/>
            </a:rPr>
            <a:t>Здоров’язбережувальна</a:t>
          </a:r>
          <a:r>
            <a:rPr lang="uk-UA" sz="2400" dirty="0" smtClean="0">
              <a:latin typeface="Arial" pitchFamily="34" charset="0"/>
              <a:cs typeface="Arial" pitchFamily="34" charset="0"/>
            </a:rPr>
            <a:t> компетентність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24D9D7C-CFFC-454C-A04C-F54C5E485556}" type="parTrans" cxnId="{A8B4D860-DF53-4841-8197-D725026D2119}">
      <dgm:prSet/>
      <dgm:spPr/>
      <dgm:t>
        <a:bodyPr/>
        <a:lstStyle/>
        <a:p>
          <a:endParaRPr lang="ru-RU"/>
        </a:p>
      </dgm:t>
    </dgm:pt>
    <dgm:pt modelId="{D26AE80F-FE8C-4368-8DFF-2EA65B68A5EF}" type="sibTrans" cxnId="{A8B4D860-DF53-4841-8197-D725026D2119}">
      <dgm:prSet/>
      <dgm:spPr/>
      <dgm:t>
        <a:bodyPr/>
        <a:lstStyle/>
        <a:p>
          <a:endParaRPr lang="ru-RU"/>
        </a:p>
      </dgm:t>
    </dgm:pt>
    <dgm:pt modelId="{6E0BE532-66B4-49E9-9AEF-EF4E8B70DDD8}">
      <dgm:prSet phldrT="[Текст]" custT="1"/>
      <dgm:spPr/>
      <dgm:t>
        <a:bodyPr/>
        <a:lstStyle/>
        <a:p>
          <a:r>
            <a:rPr lang="uk-UA" sz="2400" dirty="0" smtClean="0">
              <a:latin typeface="Arial" pitchFamily="34" charset="0"/>
              <a:cs typeface="Arial" pitchFamily="34" charset="0"/>
            </a:rPr>
            <a:t>Особистісна компетентність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E8941A63-C467-4E57-9477-E576885CC53A}" type="parTrans" cxnId="{72C05DAC-A275-4FC5-9969-8DBC05F6987B}">
      <dgm:prSet/>
      <dgm:spPr/>
      <dgm:t>
        <a:bodyPr/>
        <a:lstStyle/>
        <a:p>
          <a:endParaRPr lang="ru-RU"/>
        </a:p>
      </dgm:t>
    </dgm:pt>
    <dgm:pt modelId="{0810D6FF-A0F4-43DB-B705-F75BF78B2D35}" type="sibTrans" cxnId="{72C05DAC-A275-4FC5-9969-8DBC05F6987B}">
      <dgm:prSet/>
      <dgm:spPr/>
      <dgm:t>
        <a:bodyPr/>
        <a:lstStyle/>
        <a:p>
          <a:endParaRPr lang="ru-RU"/>
        </a:p>
      </dgm:t>
    </dgm:pt>
    <dgm:pt modelId="{500F2557-75B5-4802-97E7-FF3AB5FDB5C5}" type="pres">
      <dgm:prSet presAssocID="{F3549E25-A7F1-4E51-871A-6B7A55C2DD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6D22E-847E-487E-9504-D86A913F3CE4}" type="pres">
      <dgm:prSet presAssocID="{2197200B-ED11-4201-850A-FBEC764628EC}" presName="parentLin" presStyleCnt="0"/>
      <dgm:spPr/>
    </dgm:pt>
    <dgm:pt modelId="{E96A6D39-5AE6-4D12-91CB-746BEAF931B8}" type="pres">
      <dgm:prSet presAssocID="{2197200B-ED11-4201-850A-FBEC764628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EE2AF2-BFA2-4636-B0B9-1C6BFEFABEB5}" type="pres">
      <dgm:prSet presAssocID="{2197200B-ED11-4201-850A-FBEC764628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A0762-FF20-4F11-9ECE-7C117522180D}" type="pres">
      <dgm:prSet presAssocID="{2197200B-ED11-4201-850A-FBEC764628EC}" presName="negativeSpace" presStyleCnt="0"/>
      <dgm:spPr/>
    </dgm:pt>
    <dgm:pt modelId="{D9C7B365-A506-4912-879E-8520B89E2F6D}" type="pres">
      <dgm:prSet presAssocID="{2197200B-ED11-4201-850A-FBEC764628EC}" presName="childText" presStyleLbl="conFgAcc1" presStyleIdx="0" presStyleCnt="3">
        <dgm:presLayoutVars>
          <dgm:bulletEnabled val="1"/>
        </dgm:presLayoutVars>
      </dgm:prSet>
      <dgm:spPr/>
    </dgm:pt>
    <dgm:pt modelId="{E7691B32-D2CE-4E34-A451-D53CF56A9AA5}" type="pres">
      <dgm:prSet presAssocID="{4697B15C-AAF3-45FD-A8C9-535896B38F78}" presName="spaceBetweenRectangles" presStyleCnt="0"/>
      <dgm:spPr/>
    </dgm:pt>
    <dgm:pt modelId="{DECA0BAA-BD12-45C5-B270-6032B227820E}" type="pres">
      <dgm:prSet presAssocID="{9EF08D1A-D5AB-43B8-AFB5-4225050ADE8B}" presName="parentLin" presStyleCnt="0"/>
      <dgm:spPr/>
    </dgm:pt>
    <dgm:pt modelId="{A5BF0F8B-6688-40FC-A5F3-23AFE3472E29}" type="pres">
      <dgm:prSet presAssocID="{9EF08D1A-D5AB-43B8-AFB5-4225050ADE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433A0B-5F71-4A09-A072-F8C32A14FB19}" type="pres">
      <dgm:prSet presAssocID="{9EF08D1A-D5AB-43B8-AFB5-4225050ADE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DA4A-5030-409B-B6A2-56416FDEA049}" type="pres">
      <dgm:prSet presAssocID="{9EF08D1A-D5AB-43B8-AFB5-4225050ADE8B}" presName="negativeSpace" presStyleCnt="0"/>
      <dgm:spPr/>
    </dgm:pt>
    <dgm:pt modelId="{62164E96-C8D0-47CB-9D7C-EC2B8C0A0D71}" type="pres">
      <dgm:prSet presAssocID="{9EF08D1A-D5AB-43B8-AFB5-4225050ADE8B}" presName="childText" presStyleLbl="conFgAcc1" presStyleIdx="1" presStyleCnt="3">
        <dgm:presLayoutVars>
          <dgm:bulletEnabled val="1"/>
        </dgm:presLayoutVars>
      </dgm:prSet>
      <dgm:spPr/>
    </dgm:pt>
    <dgm:pt modelId="{9EDAD6BD-3E65-4FE6-9B57-8D99EF243C26}" type="pres">
      <dgm:prSet presAssocID="{D26AE80F-FE8C-4368-8DFF-2EA65B68A5EF}" presName="spaceBetweenRectangles" presStyleCnt="0"/>
      <dgm:spPr/>
    </dgm:pt>
    <dgm:pt modelId="{9BFBC1DB-3E60-4DED-81AF-BF4A5A453887}" type="pres">
      <dgm:prSet presAssocID="{6E0BE532-66B4-49E9-9AEF-EF4E8B70DDD8}" presName="parentLin" presStyleCnt="0"/>
      <dgm:spPr/>
    </dgm:pt>
    <dgm:pt modelId="{8EC01290-2CFC-4127-9DF3-C866CE942E1F}" type="pres">
      <dgm:prSet presAssocID="{6E0BE532-66B4-49E9-9AEF-EF4E8B70DD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418708-9030-4B64-B71C-53041D260B7D}" type="pres">
      <dgm:prSet presAssocID="{6E0BE532-66B4-49E9-9AEF-EF4E8B70DD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3DA15-6AFA-4E11-9AA5-FF3CAEC0B2BC}" type="pres">
      <dgm:prSet presAssocID="{6E0BE532-66B4-49E9-9AEF-EF4E8B70DDD8}" presName="negativeSpace" presStyleCnt="0"/>
      <dgm:spPr/>
    </dgm:pt>
    <dgm:pt modelId="{3A28AE23-C1AA-4378-B848-06EFB26358E7}" type="pres">
      <dgm:prSet presAssocID="{6E0BE532-66B4-49E9-9AEF-EF4E8B70DD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B2DAB7-406D-44B6-9AE7-1AACAD2D4DE3}" type="presOf" srcId="{6E0BE532-66B4-49E9-9AEF-EF4E8B70DDD8}" destId="{CC418708-9030-4B64-B71C-53041D260B7D}" srcOrd="1" destOrd="0" presId="urn:microsoft.com/office/officeart/2005/8/layout/list1"/>
    <dgm:cxn modelId="{A5AFBC02-4F72-4B77-A9B2-79D429AF408E}" type="presOf" srcId="{2197200B-ED11-4201-850A-FBEC764628EC}" destId="{E96A6D39-5AE6-4D12-91CB-746BEAF931B8}" srcOrd="0" destOrd="0" presId="urn:microsoft.com/office/officeart/2005/8/layout/list1"/>
    <dgm:cxn modelId="{A5DFF1D5-335E-4926-B0AA-751769E484FD}" type="presOf" srcId="{9EF08D1A-D5AB-43B8-AFB5-4225050ADE8B}" destId="{80433A0B-5F71-4A09-A072-F8C32A14FB19}" srcOrd="1" destOrd="0" presId="urn:microsoft.com/office/officeart/2005/8/layout/list1"/>
    <dgm:cxn modelId="{2670F020-DE7F-433C-BADC-F37D6615C90A}" type="presOf" srcId="{9EF08D1A-D5AB-43B8-AFB5-4225050ADE8B}" destId="{A5BF0F8B-6688-40FC-A5F3-23AFE3472E29}" srcOrd="0" destOrd="0" presId="urn:microsoft.com/office/officeart/2005/8/layout/list1"/>
    <dgm:cxn modelId="{B1A723B5-697A-467E-AFC6-0C11549EC7B5}" type="presOf" srcId="{2197200B-ED11-4201-850A-FBEC764628EC}" destId="{C8EE2AF2-BFA2-4636-B0B9-1C6BFEFABEB5}" srcOrd="1" destOrd="0" presId="urn:microsoft.com/office/officeart/2005/8/layout/list1"/>
    <dgm:cxn modelId="{97E2B3BA-946D-496B-9B9C-3AFE4094FE2F}" srcId="{F3549E25-A7F1-4E51-871A-6B7A55C2DD12}" destId="{2197200B-ED11-4201-850A-FBEC764628EC}" srcOrd="0" destOrd="0" parTransId="{022426B4-1962-45A8-925E-52FBE3E315C4}" sibTransId="{4697B15C-AAF3-45FD-A8C9-535896B38F78}"/>
    <dgm:cxn modelId="{A8B4D860-DF53-4841-8197-D725026D2119}" srcId="{F3549E25-A7F1-4E51-871A-6B7A55C2DD12}" destId="{9EF08D1A-D5AB-43B8-AFB5-4225050ADE8B}" srcOrd="1" destOrd="0" parTransId="{324D9D7C-CFFC-454C-A04C-F54C5E485556}" sibTransId="{D26AE80F-FE8C-4368-8DFF-2EA65B68A5EF}"/>
    <dgm:cxn modelId="{72C05DAC-A275-4FC5-9969-8DBC05F6987B}" srcId="{F3549E25-A7F1-4E51-871A-6B7A55C2DD12}" destId="{6E0BE532-66B4-49E9-9AEF-EF4E8B70DDD8}" srcOrd="2" destOrd="0" parTransId="{E8941A63-C467-4E57-9477-E576885CC53A}" sibTransId="{0810D6FF-A0F4-43DB-B705-F75BF78B2D35}"/>
    <dgm:cxn modelId="{E5A477DA-FEB5-4A89-8703-4EB5C95EAA1F}" type="presOf" srcId="{F3549E25-A7F1-4E51-871A-6B7A55C2DD12}" destId="{500F2557-75B5-4802-97E7-FF3AB5FDB5C5}" srcOrd="0" destOrd="0" presId="urn:microsoft.com/office/officeart/2005/8/layout/list1"/>
    <dgm:cxn modelId="{1A59BA83-C1EF-4691-95B9-1FEB38BCEB4A}" type="presOf" srcId="{6E0BE532-66B4-49E9-9AEF-EF4E8B70DDD8}" destId="{8EC01290-2CFC-4127-9DF3-C866CE942E1F}" srcOrd="0" destOrd="0" presId="urn:microsoft.com/office/officeart/2005/8/layout/list1"/>
    <dgm:cxn modelId="{465A8644-4DF2-428C-AC24-F6A5277EC8CD}" type="presParOf" srcId="{500F2557-75B5-4802-97E7-FF3AB5FDB5C5}" destId="{9866D22E-847E-487E-9504-D86A913F3CE4}" srcOrd="0" destOrd="0" presId="urn:microsoft.com/office/officeart/2005/8/layout/list1"/>
    <dgm:cxn modelId="{B0ED42BF-CD46-4F64-9175-5BD8CBAE1E77}" type="presParOf" srcId="{9866D22E-847E-487E-9504-D86A913F3CE4}" destId="{E96A6D39-5AE6-4D12-91CB-746BEAF931B8}" srcOrd="0" destOrd="0" presId="urn:microsoft.com/office/officeart/2005/8/layout/list1"/>
    <dgm:cxn modelId="{E4ECBB3B-721A-4511-B107-B4DC6C8B935B}" type="presParOf" srcId="{9866D22E-847E-487E-9504-D86A913F3CE4}" destId="{C8EE2AF2-BFA2-4636-B0B9-1C6BFEFABEB5}" srcOrd="1" destOrd="0" presId="urn:microsoft.com/office/officeart/2005/8/layout/list1"/>
    <dgm:cxn modelId="{54378DBA-5913-450B-BEF7-E9EE0BA3AAA5}" type="presParOf" srcId="{500F2557-75B5-4802-97E7-FF3AB5FDB5C5}" destId="{B9EA0762-FF20-4F11-9ECE-7C117522180D}" srcOrd="1" destOrd="0" presId="urn:microsoft.com/office/officeart/2005/8/layout/list1"/>
    <dgm:cxn modelId="{19185641-1E04-45E3-B70C-65F16BE064D2}" type="presParOf" srcId="{500F2557-75B5-4802-97E7-FF3AB5FDB5C5}" destId="{D9C7B365-A506-4912-879E-8520B89E2F6D}" srcOrd="2" destOrd="0" presId="urn:microsoft.com/office/officeart/2005/8/layout/list1"/>
    <dgm:cxn modelId="{B94D9D10-A5F3-499E-A354-A2342226072E}" type="presParOf" srcId="{500F2557-75B5-4802-97E7-FF3AB5FDB5C5}" destId="{E7691B32-D2CE-4E34-A451-D53CF56A9AA5}" srcOrd="3" destOrd="0" presId="urn:microsoft.com/office/officeart/2005/8/layout/list1"/>
    <dgm:cxn modelId="{73F55169-C986-4A64-8751-389FD12DFB7F}" type="presParOf" srcId="{500F2557-75B5-4802-97E7-FF3AB5FDB5C5}" destId="{DECA0BAA-BD12-45C5-B270-6032B227820E}" srcOrd="4" destOrd="0" presId="urn:microsoft.com/office/officeart/2005/8/layout/list1"/>
    <dgm:cxn modelId="{9FEC657E-D17E-4F49-A23C-77EC79EBEC96}" type="presParOf" srcId="{DECA0BAA-BD12-45C5-B270-6032B227820E}" destId="{A5BF0F8B-6688-40FC-A5F3-23AFE3472E29}" srcOrd="0" destOrd="0" presId="urn:microsoft.com/office/officeart/2005/8/layout/list1"/>
    <dgm:cxn modelId="{429AFB65-8989-48F1-A1B3-62DB426465DB}" type="presParOf" srcId="{DECA0BAA-BD12-45C5-B270-6032B227820E}" destId="{80433A0B-5F71-4A09-A072-F8C32A14FB19}" srcOrd="1" destOrd="0" presId="urn:microsoft.com/office/officeart/2005/8/layout/list1"/>
    <dgm:cxn modelId="{E39C4776-82EF-49E9-B4E1-E933FF561A0B}" type="presParOf" srcId="{500F2557-75B5-4802-97E7-FF3AB5FDB5C5}" destId="{CF15DA4A-5030-409B-B6A2-56416FDEA049}" srcOrd="5" destOrd="0" presId="urn:microsoft.com/office/officeart/2005/8/layout/list1"/>
    <dgm:cxn modelId="{35540CBC-D5C2-446A-8169-D77C217D5CC1}" type="presParOf" srcId="{500F2557-75B5-4802-97E7-FF3AB5FDB5C5}" destId="{62164E96-C8D0-47CB-9D7C-EC2B8C0A0D71}" srcOrd="6" destOrd="0" presId="urn:microsoft.com/office/officeart/2005/8/layout/list1"/>
    <dgm:cxn modelId="{8E83DABB-236D-48AD-8701-DED7680657A2}" type="presParOf" srcId="{500F2557-75B5-4802-97E7-FF3AB5FDB5C5}" destId="{9EDAD6BD-3E65-4FE6-9B57-8D99EF243C26}" srcOrd="7" destOrd="0" presId="urn:microsoft.com/office/officeart/2005/8/layout/list1"/>
    <dgm:cxn modelId="{04436C01-3BC2-43C1-AD3D-352968BDB529}" type="presParOf" srcId="{500F2557-75B5-4802-97E7-FF3AB5FDB5C5}" destId="{9BFBC1DB-3E60-4DED-81AF-BF4A5A453887}" srcOrd="8" destOrd="0" presId="urn:microsoft.com/office/officeart/2005/8/layout/list1"/>
    <dgm:cxn modelId="{48C0A99F-397A-49A6-A35F-68D936995069}" type="presParOf" srcId="{9BFBC1DB-3E60-4DED-81AF-BF4A5A453887}" destId="{8EC01290-2CFC-4127-9DF3-C866CE942E1F}" srcOrd="0" destOrd="0" presId="urn:microsoft.com/office/officeart/2005/8/layout/list1"/>
    <dgm:cxn modelId="{2ECA28D0-2DE9-43A2-9985-49EA200059AC}" type="presParOf" srcId="{9BFBC1DB-3E60-4DED-81AF-BF4A5A453887}" destId="{CC418708-9030-4B64-B71C-53041D260B7D}" srcOrd="1" destOrd="0" presId="urn:microsoft.com/office/officeart/2005/8/layout/list1"/>
    <dgm:cxn modelId="{3E104656-456B-4B69-8314-9944E0CBB2EF}" type="presParOf" srcId="{500F2557-75B5-4802-97E7-FF3AB5FDB5C5}" destId="{7633DA15-6AFA-4E11-9AA5-FF3CAEC0B2BC}" srcOrd="9" destOrd="0" presId="urn:microsoft.com/office/officeart/2005/8/layout/list1"/>
    <dgm:cxn modelId="{98263BF8-233F-435D-863B-5B7B5472C5EB}" type="presParOf" srcId="{500F2557-75B5-4802-97E7-FF3AB5FDB5C5}" destId="{3A28AE23-C1AA-4378-B848-06EFB26358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D4966D-3A77-45B6-82E0-0441675E63C5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</dgm:pt>
    <dgm:pt modelId="{47B0D4B4-C0B9-4561-881F-5FD15FDAC29F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Спілкування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511341E-D435-4B57-8E61-358C87BA6D75}" type="parTrans" cxnId="{F509D4E4-01CF-444B-86D8-84F59357ACBB}">
      <dgm:prSet/>
      <dgm:spPr/>
      <dgm:t>
        <a:bodyPr/>
        <a:lstStyle/>
        <a:p>
          <a:endParaRPr lang="ru-RU"/>
        </a:p>
      </dgm:t>
    </dgm:pt>
    <dgm:pt modelId="{965A6D65-ADAF-43E3-A183-0DD6D2ECB90A}" type="sibTrans" cxnId="{F509D4E4-01CF-444B-86D8-84F59357ACBB}">
      <dgm:prSet/>
      <dgm:spPr/>
      <dgm:t>
        <a:bodyPr/>
        <a:lstStyle/>
        <a:p>
          <a:endParaRPr lang="ru-RU"/>
        </a:p>
      </dgm:t>
    </dgm:pt>
    <dgm:pt modelId="{12A83186-0D8A-42AA-B989-BD9B8496F03F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Культура в побуті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DE1AA9D-7B12-4162-938B-23B418E303AB}" type="parTrans" cxnId="{03CD533C-0F45-4FB1-A11D-1474C4BA372B}">
      <dgm:prSet/>
      <dgm:spPr/>
      <dgm:t>
        <a:bodyPr/>
        <a:lstStyle/>
        <a:p>
          <a:endParaRPr lang="ru-RU"/>
        </a:p>
      </dgm:t>
    </dgm:pt>
    <dgm:pt modelId="{D4D7266C-C1A8-42F1-BEE6-B2D356140345}" type="sibTrans" cxnId="{03CD533C-0F45-4FB1-A11D-1474C4BA372B}">
      <dgm:prSet/>
      <dgm:spPr/>
      <dgm:t>
        <a:bodyPr/>
        <a:lstStyle/>
        <a:p>
          <a:endParaRPr lang="ru-RU"/>
        </a:p>
      </dgm:t>
    </dgm:pt>
    <dgm:pt modelId="{E8E4D2F4-BA1C-487E-A77F-5F52D39ACFB4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Поведінка у громадських місцях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E232AAF-4EAC-4079-97AE-477E18D5DA74}" type="parTrans" cxnId="{69980062-85AB-4135-9ECD-B0FE86FE9DCD}">
      <dgm:prSet/>
      <dgm:spPr/>
      <dgm:t>
        <a:bodyPr/>
        <a:lstStyle/>
        <a:p>
          <a:endParaRPr lang="ru-RU"/>
        </a:p>
      </dgm:t>
    </dgm:pt>
    <dgm:pt modelId="{684251A3-4A04-466D-912F-90A79141964E}" type="sibTrans" cxnId="{69980062-85AB-4135-9ECD-B0FE86FE9DCD}">
      <dgm:prSet/>
      <dgm:spPr/>
      <dgm:t>
        <a:bodyPr/>
        <a:lstStyle/>
        <a:p>
          <a:endParaRPr lang="ru-RU"/>
        </a:p>
      </dgm:t>
    </dgm:pt>
    <dgm:pt modelId="{7E975711-1A3A-46CD-A877-06FB6B6BAA04}" type="pres">
      <dgm:prSet presAssocID="{B3D4966D-3A77-45B6-82E0-0441675E63C5}" presName="linearFlow" presStyleCnt="0">
        <dgm:presLayoutVars>
          <dgm:dir/>
          <dgm:resizeHandles val="exact"/>
        </dgm:presLayoutVars>
      </dgm:prSet>
      <dgm:spPr/>
    </dgm:pt>
    <dgm:pt modelId="{6F586FF3-E6C4-46F8-98BB-35006D896C7D}" type="pres">
      <dgm:prSet presAssocID="{47B0D4B4-C0B9-4561-881F-5FD15FDAC29F}" presName="composite" presStyleCnt="0"/>
      <dgm:spPr/>
    </dgm:pt>
    <dgm:pt modelId="{EB740B2F-EFEB-44CD-92F5-E02AF8D5908A}" type="pres">
      <dgm:prSet presAssocID="{47B0D4B4-C0B9-4561-881F-5FD15FDAC29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B43801-0852-4F11-B721-A17617685B41}" type="pres">
      <dgm:prSet presAssocID="{47B0D4B4-C0B9-4561-881F-5FD15FDAC2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84D35-05D8-4CAB-BED2-C52AB9D914E5}" type="pres">
      <dgm:prSet presAssocID="{965A6D65-ADAF-43E3-A183-0DD6D2ECB90A}" presName="spacing" presStyleCnt="0"/>
      <dgm:spPr/>
    </dgm:pt>
    <dgm:pt modelId="{DEBC9306-0785-4F42-9E31-D7955823DCE1}" type="pres">
      <dgm:prSet presAssocID="{12A83186-0D8A-42AA-B989-BD9B8496F03F}" presName="composite" presStyleCnt="0"/>
      <dgm:spPr/>
    </dgm:pt>
    <dgm:pt modelId="{8C3A0549-D40B-472E-99AC-514D04C4D1EF}" type="pres">
      <dgm:prSet presAssocID="{12A83186-0D8A-42AA-B989-BD9B8496F03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D9CED4-6068-4F83-88FD-A9C38D3B8373}" type="pres">
      <dgm:prSet presAssocID="{12A83186-0D8A-42AA-B989-BD9B8496F03F}" presName="txShp" presStyleLbl="node1" presStyleIdx="1" presStyleCnt="3" custLinFactNeighborX="1774" custLinFactNeighborY="5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0DD54-ACB0-46A8-BE52-C65DEED85813}" type="pres">
      <dgm:prSet presAssocID="{D4D7266C-C1A8-42F1-BEE6-B2D356140345}" presName="spacing" presStyleCnt="0"/>
      <dgm:spPr/>
    </dgm:pt>
    <dgm:pt modelId="{9B6B18DD-9339-4776-AC01-8B4A07734769}" type="pres">
      <dgm:prSet presAssocID="{E8E4D2F4-BA1C-487E-A77F-5F52D39ACFB4}" presName="composite" presStyleCnt="0"/>
      <dgm:spPr/>
    </dgm:pt>
    <dgm:pt modelId="{DE9B98F3-509B-4411-B249-A74EC61C3541}" type="pres">
      <dgm:prSet presAssocID="{E8E4D2F4-BA1C-487E-A77F-5F52D39ACFB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08F2CDC-BCE3-4E5C-B592-38BAAE6EA288}" type="pres">
      <dgm:prSet presAssocID="{E8E4D2F4-BA1C-487E-A77F-5F52D39ACFB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80062-85AB-4135-9ECD-B0FE86FE9DCD}" srcId="{B3D4966D-3A77-45B6-82E0-0441675E63C5}" destId="{E8E4D2F4-BA1C-487E-A77F-5F52D39ACFB4}" srcOrd="2" destOrd="0" parTransId="{2E232AAF-4EAC-4079-97AE-477E18D5DA74}" sibTransId="{684251A3-4A04-466D-912F-90A79141964E}"/>
    <dgm:cxn modelId="{03CD533C-0F45-4FB1-A11D-1474C4BA372B}" srcId="{B3D4966D-3A77-45B6-82E0-0441675E63C5}" destId="{12A83186-0D8A-42AA-B989-BD9B8496F03F}" srcOrd="1" destOrd="0" parTransId="{FDE1AA9D-7B12-4162-938B-23B418E303AB}" sibTransId="{D4D7266C-C1A8-42F1-BEE6-B2D356140345}"/>
    <dgm:cxn modelId="{DE8C72B6-3764-40D4-BED0-FAB84676D410}" type="presOf" srcId="{E8E4D2F4-BA1C-487E-A77F-5F52D39ACFB4}" destId="{C08F2CDC-BCE3-4E5C-B592-38BAAE6EA288}" srcOrd="0" destOrd="0" presId="urn:microsoft.com/office/officeart/2005/8/layout/vList3"/>
    <dgm:cxn modelId="{7B2B735C-D58F-46DF-ACD9-B33AB133BC39}" type="presOf" srcId="{B3D4966D-3A77-45B6-82E0-0441675E63C5}" destId="{7E975711-1A3A-46CD-A877-06FB6B6BAA04}" srcOrd="0" destOrd="0" presId="urn:microsoft.com/office/officeart/2005/8/layout/vList3"/>
    <dgm:cxn modelId="{2DEE3D51-6B38-4B1B-8051-D0704DB44287}" type="presOf" srcId="{47B0D4B4-C0B9-4561-881F-5FD15FDAC29F}" destId="{FCB43801-0852-4F11-B721-A17617685B41}" srcOrd="0" destOrd="0" presId="urn:microsoft.com/office/officeart/2005/8/layout/vList3"/>
    <dgm:cxn modelId="{75DD4CE3-0EE5-4247-85A7-C2D262D6EA69}" type="presOf" srcId="{12A83186-0D8A-42AA-B989-BD9B8496F03F}" destId="{98D9CED4-6068-4F83-88FD-A9C38D3B8373}" srcOrd="0" destOrd="0" presId="urn:microsoft.com/office/officeart/2005/8/layout/vList3"/>
    <dgm:cxn modelId="{F509D4E4-01CF-444B-86D8-84F59357ACBB}" srcId="{B3D4966D-3A77-45B6-82E0-0441675E63C5}" destId="{47B0D4B4-C0B9-4561-881F-5FD15FDAC29F}" srcOrd="0" destOrd="0" parTransId="{5511341E-D435-4B57-8E61-358C87BA6D75}" sibTransId="{965A6D65-ADAF-43E3-A183-0DD6D2ECB90A}"/>
    <dgm:cxn modelId="{4DF44311-98E1-4038-A1CE-42D5C1F1F764}" type="presParOf" srcId="{7E975711-1A3A-46CD-A877-06FB6B6BAA04}" destId="{6F586FF3-E6C4-46F8-98BB-35006D896C7D}" srcOrd="0" destOrd="0" presId="urn:microsoft.com/office/officeart/2005/8/layout/vList3"/>
    <dgm:cxn modelId="{B949A1E3-30E0-423E-ABE8-1CBD7073E378}" type="presParOf" srcId="{6F586FF3-E6C4-46F8-98BB-35006D896C7D}" destId="{EB740B2F-EFEB-44CD-92F5-E02AF8D5908A}" srcOrd="0" destOrd="0" presId="urn:microsoft.com/office/officeart/2005/8/layout/vList3"/>
    <dgm:cxn modelId="{02F62ACF-6D6F-4C1B-97EB-65796C331553}" type="presParOf" srcId="{6F586FF3-E6C4-46F8-98BB-35006D896C7D}" destId="{FCB43801-0852-4F11-B721-A17617685B41}" srcOrd="1" destOrd="0" presId="urn:microsoft.com/office/officeart/2005/8/layout/vList3"/>
    <dgm:cxn modelId="{F8D4FF71-B03A-43F7-A516-A96C48371A8B}" type="presParOf" srcId="{7E975711-1A3A-46CD-A877-06FB6B6BAA04}" destId="{54584D35-05D8-4CAB-BED2-C52AB9D914E5}" srcOrd="1" destOrd="0" presId="urn:microsoft.com/office/officeart/2005/8/layout/vList3"/>
    <dgm:cxn modelId="{F85D29D5-1339-4173-9E2F-0D6319A3ED7B}" type="presParOf" srcId="{7E975711-1A3A-46CD-A877-06FB6B6BAA04}" destId="{DEBC9306-0785-4F42-9E31-D7955823DCE1}" srcOrd="2" destOrd="0" presId="urn:microsoft.com/office/officeart/2005/8/layout/vList3"/>
    <dgm:cxn modelId="{E8F49DBE-90CE-4D7D-B23E-7DA661C3429A}" type="presParOf" srcId="{DEBC9306-0785-4F42-9E31-D7955823DCE1}" destId="{8C3A0549-D40B-472E-99AC-514D04C4D1EF}" srcOrd="0" destOrd="0" presId="urn:microsoft.com/office/officeart/2005/8/layout/vList3"/>
    <dgm:cxn modelId="{7F520E65-F8D4-4FF6-9B5C-B410D0D0AF68}" type="presParOf" srcId="{DEBC9306-0785-4F42-9E31-D7955823DCE1}" destId="{98D9CED4-6068-4F83-88FD-A9C38D3B8373}" srcOrd="1" destOrd="0" presId="urn:microsoft.com/office/officeart/2005/8/layout/vList3"/>
    <dgm:cxn modelId="{9585C326-55A9-4521-9E26-E57EF1B2838D}" type="presParOf" srcId="{7E975711-1A3A-46CD-A877-06FB6B6BAA04}" destId="{EC70DD54-ACB0-46A8-BE52-C65DEED85813}" srcOrd="3" destOrd="0" presId="urn:microsoft.com/office/officeart/2005/8/layout/vList3"/>
    <dgm:cxn modelId="{6547F024-9A5B-4D93-9201-3C9F3EDF965A}" type="presParOf" srcId="{7E975711-1A3A-46CD-A877-06FB6B6BAA04}" destId="{9B6B18DD-9339-4776-AC01-8B4A07734769}" srcOrd="4" destOrd="0" presId="urn:microsoft.com/office/officeart/2005/8/layout/vList3"/>
    <dgm:cxn modelId="{DA639905-0A57-4D25-BE15-4AB8661E2375}" type="presParOf" srcId="{9B6B18DD-9339-4776-AC01-8B4A07734769}" destId="{DE9B98F3-509B-4411-B249-A74EC61C3541}" srcOrd="0" destOrd="0" presId="urn:microsoft.com/office/officeart/2005/8/layout/vList3"/>
    <dgm:cxn modelId="{D1AD503E-5826-4E18-9BBE-C743E5B04B47}" type="presParOf" srcId="{9B6B18DD-9339-4776-AC01-8B4A07734769}" destId="{C08F2CDC-BCE3-4E5C-B592-38BAAE6EA2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318E8-F83B-470D-BCC4-4759B95D5D7E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F37CCD-FF24-491E-A3E0-124940B56958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Вікові можливості</a:t>
          </a:r>
        </a:p>
        <a:p>
          <a:r>
            <a:rPr lang="uk-UA" sz="1800" dirty="0" smtClean="0">
              <a:latin typeface="Arial" pitchFamily="34" charset="0"/>
              <a:cs typeface="Arial" pitchFamily="34" charset="0"/>
            </a:rPr>
            <a:t>дитини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65062B9-E7AD-424F-85A1-C2CC9316A53B}" type="parTrans" cxnId="{B2EFDFA1-6FBA-4943-A8FD-BDDE9F2D29E5}">
      <dgm:prSet/>
      <dgm:spPr/>
      <dgm:t>
        <a:bodyPr/>
        <a:lstStyle/>
        <a:p>
          <a:endParaRPr lang="ru-RU"/>
        </a:p>
      </dgm:t>
    </dgm:pt>
    <dgm:pt modelId="{4F7552A1-C67C-4AA5-ABEC-963921989680}" type="sibTrans" cxnId="{B2EFDFA1-6FBA-4943-A8FD-BDDE9F2D29E5}">
      <dgm:prSet/>
      <dgm:spPr/>
      <dgm:t>
        <a:bodyPr/>
        <a:lstStyle/>
        <a:p>
          <a:endParaRPr lang="ru-RU"/>
        </a:p>
      </dgm:t>
    </dgm:pt>
    <dgm:pt modelId="{42BFC9AD-25FF-49FC-BB89-0FB9B6E7D074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3F0913D-ECC6-4B8B-B979-D919DD15AB6F}" type="parTrans" cxnId="{666BF9D1-F8E6-498E-ACC7-6BF1B76F8903}">
      <dgm:prSet/>
      <dgm:spPr/>
      <dgm:t>
        <a:bodyPr/>
        <a:lstStyle/>
        <a:p>
          <a:endParaRPr lang="ru-RU"/>
        </a:p>
      </dgm:t>
    </dgm:pt>
    <dgm:pt modelId="{5544C288-8C79-47A4-A1A9-2BB015D7C6B4}" type="sibTrans" cxnId="{666BF9D1-F8E6-498E-ACC7-6BF1B76F8903}">
      <dgm:prSet/>
      <dgm:spPr/>
      <dgm:t>
        <a:bodyPr/>
        <a:lstStyle/>
        <a:p>
          <a:endParaRPr lang="ru-RU"/>
        </a:p>
      </dgm:t>
    </dgm:pt>
    <dgm:pt modelId="{3A3D1190-E3FC-4916-BB3A-1B329E992893}">
      <dgm:prSet phldrT="[Текст]" custT="1"/>
      <dgm:spPr/>
      <dgm:t>
        <a:bodyPr/>
        <a:lstStyle/>
        <a:p>
          <a:r>
            <a:rPr lang="uk-UA" sz="1800" dirty="0" err="1" smtClean="0">
              <a:latin typeface="Arial" pitchFamily="34" charset="0"/>
              <a:cs typeface="Arial" pitchFamily="34" charset="0"/>
            </a:rPr>
            <a:t>Фізкультурно</a:t>
          </a:r>
          <a:r>
            <a:rPr lang="uk-UA" sz="1800" dirty="0" smtClean="0">
              <a:latin typeface="Arial" pitchFamily="34" charset="0"/>
              <a:cs typeface="Arial" pitchFamily="34" charset="0"/>
            </a:rPr>
            <a:t> – оздоровчі заходи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024AD30-1746-4F49-B0FB-856CEBB26C25}" type="parTrans" cxnId="{83CFEE20-4F71-4EA3-BF2F-B334318FDA40}">
      <dgm:prSet/>
      <dgm:spPr/>
      <dgm:t>
        <a:bodyPr/>
        <a:lstStyle/>
        <a:p>
          <a:endParaRPr lang="ru-RU"/>
        </a:p>
      </dgm:t>
    </dgm:pt>
    <dgm:pt modelId="{DCEA5562-A7CA-4C2E-9984-7DE0E73073A5}" type="sibTrans" cxnId="{83CFEE20-4F71-4EA3-BF2F-B334318FDA40}">
      <dgm:prSet/>
      <dgm:spPr/>
      <dgm:t>
        <a:bodyPr/>
        <a:lstStyle/>
        <a:p>
          <a:endParaRPr lang="ru-RU"/>
        </a:p>
      </dgm:t>
    </dgm:pt>
    <dgm:pt modelId="{F8A6DF39-06E4-43C0-872B-196CB4891B6B}">
      <dgm:prSet phldrT="[Текст]" custT="1"/>
      <dgm:spPr/>
      <dgm:t>
        <a:bodyPr/>
        <a:lstStyle/>
        <a:p>
          <a:r>
            <a:rPr lang="uk-UA" sz="1800" dirty="0" err="1" smtClean="0">
              <a:latin typeface="Arial" pitchFamily="34" charset="0"/>
              <a:cs typeface="Arial" pitchFamily="34" charset="0"/>
            </a:rPr>
            <a:t>Загартувальні</a:t>
          </a:r>
          <a:r>
            <a:rPr lang="uk-UA" sz="1800" dirty="0" smtClean="0">
              <a:latin typeface="Arial" pitchFamily="34" charset="0"/>
              <a:cs typeface="Arial" pitchFamily="34" charset="0"/>
            </a:rPr>
            <a:t> процедури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82FC777-3D96-493B-A34C-3ED839003C0E}" type="parTrans" cxnId="{C73B4B61-FBE3-4999-84A8-AA69F2671007}">
      <dgm:prSet/>
      <dgm:spPr/>
      <dgm:t>
        <a:bodyPr/>
        <a:lstStyle/>
        <a:p>
          <a:endParaRPr lang="ru-RU"/>
        </a:p>
      </dgm:t>
    </dgm:pt>
    <dgm:pt modelId="{F95BA637-7D22-462E-9255-E1DC0A6AB159}" type="sibTrans" cxnId="{C73B4B61-FBE3-4999-84A8-AA69F2671007}">
      <dgm:prSet/>
      <dgm:spPr/>
      <dgm:t>
        <a:bodyPr/>
        <a:lstStyle/>
        <a:p>
          <a:endParaRPr lang="ru-RU"/>
        </a:p>
      </dgm:t>
    </dgm:pt>
    <dgm:pt modelId="{E2F746AC-D819-44C2-9FA9-7E0AEC42E356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Гігієна життєдіяльності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86E9E43-3811-45FB-933C-806374DB4998}" type="parTrans" cxnId="{713A7A24-45C3-4609-9655-41632F625FC3}">
      <dgm:prSet/>
      <dgm:spPr/>
      <dgm:t>
        <a:bodyPr/>
        <a:lstStyle/>
        <a:p>
          <a:endParaRPr lang="ru-RU"/>
        </a:p>
      </dgm:t>
    </dgm:pt>
    <dgm:pt modelId="{BC884B0B-9513-4E9C-B180-3458253A74DD}" type="sibTrans" cxnId="{713A7A24-45C3-4609-9655-41632F625FC3}">
      <dgm:prSet/>
      <dgm:spPr/>
      <dgm:t>
        <a:bodyPr/>
        <a:lstStyle/>
        <a:p>
          <a:endParaRPr lang="ru-RU"/>
        </a:p>
      </dgm:t>
    </dgm:pt>
    <dgm:pt modelId="{A5D35016-60A4-4F60-8B96-AB6F992C7CE5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Рухова активність і саморегуляція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3E93D65-6177-46D3-9A25-1694475B814B}" type="parTrans" cxnId="{96844B29-1BDB-4BFD-84E6-86BEC37B7CE0}">
      <dgm:prSet/>
      <dgm:spPr/>
      <dgm:t>
        <a:bodyPr/>
        <a:lstStyle/>
        <a:p>
          <a:endParaRPr lang="ru-RU"/>
        </a:p>
      </dgm:t>
    </dgm:pt>
    <dgm:pt modelId="{3032F703-00F8-45A9-9A9D-B251B2CFC16D}" type="sibTrans" cxnId="{96844B29-1BDB-4BFD-84E6-86BEC37B7CE0}">
      <dgm:prSet/>
      <dgm:spPr/>
      <dgm:t>
        <a:bodyPr/>
        <a:lstStyle/>
        <a:p>
          <a:endParaRPr lang="ru-RU"/>
        </a:p>
      </dgm:t>
    </dgm:pt>
    <dgm:pt modelId="{D182A5D6-19DD-4B9C-ACBA-D5EE6B9AA070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Рухливі ігри. Народні ігри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8C7829B-2E9D-48E3-9BC0-F4A77948DBB2}" type="parTrans" cxnId="{04C2A16D-0800-4630-B0D6-38D61128C2CD}">
      <dgm:prSet/>
      <dgm:spPr/>
      <dgm:t>
        <a:bodyPr/>
        <a:lstStyle/>
        <a:p>
          <a:endParaRPr lang="ru-RU"/>
        </a:p>
      </dgm:t>
    </dgm:pt>
    <dgm:pt modelId="{FDAC35FD-7756-4767-97E9-56F38C4A861D}" type="sibTrans" cxnId="{04C2A16D-0800-4630-B0D6-38D61128C2CD}">
      <dgm:prSet/>
      <dgm:spPr/>
      <dgm:t>
        <a:bodyPr/>
        <a:lstStyle/>
        <a:p>
          <a:endParaRPr lang="ru-RU"/>
        </a:p>
      </dgm:t>
    </dgm:pt>
    <dgm:pt modelId="{6FE8EDC3-3E92-4D60-B0C8-14EAACA6FBCC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Тематика рухливих та народних ігор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9AF43E4-BF81-4304-BD5B-4F985F133F62}" type="parTrans" cxnId="{107C4CA5-3F14-416A-9D2B-E8390722B776}">
      <dgm:prSet/>
      <dgm:spPr/>
      <dgm:t>
        <a:bodyPr/>
        <a:lstStyle/>
        <a:p>
          <a:endParaRPr lang="ru-RU"/>
        </a:p>
      </dgm:t>
    </dgm:pt>
    <dgm:pt modelId="{E90D2871-4663-4FD3-9651-975A6D005F67}" type="sibTrans" cxnId="{107C4CA5-3F14-416A-9D2B-E8390722B776}">
      <dgm:prSet/>
      <dgm:spPr/>
      <dgm:t>
        <a:bodyPr/>
        <a:lstStyle/>
        <a:p>
          <a:endParaRPr lang="ru-RU"/>
        </a:p>
      </dgm:t>
    </dgm:pt>
    <dgm:pt modelId="{254ED20C-2769-41E3-A7DA-D6CE76D791CF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Вправи спортивного характеру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DCC4287-4D15-41D5-BEF6-F20F8805E72C}" type="parTrans" cxnId="{97C388D7-0849-4F2C-90AB-4E9EA9AA41FB}">
      <dgm:prSet/>
      <dgm:spPr/>
      <dgm:t>
        <a:bodyPr/>
        <a:lstStyle/>
        <a:p>
          <a:endParaRPr lang="ru-RU"/>
        </a:p>
      </dgm:t>
    </dgm:pt>
    <dgm:pt modelId="{81161FAE-342A-492E-B331-33F6512F23E0}" type="sibTrans" cxnId="{97C388D7-0849-4F2C-90AB-4E9EA9AA41FB}">
      <dgm:prSet/>
      <dgm:spPr/>
      <dgm:t>
        <a:bodyPr/>
        <a:lstStyle/>
        <a:p>
          <a:endParaRPr lang="ru-RU"/>
        </a:p>
      </dgm:t>
    </dgm:pt>
    <dgm:pt modelId="{7EB14ABB-A50C-47D3-9BB8-6603C36B170F}" type="pres">
      <dgm:prSet presAssocID="{FB6318E8-F83B-470D-BCC4-4759B95D5D7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2ECCE7C-173B-40F0-9BA5-DE5B53A5BFA4}" type="pres">
      <dgm:prSet presAssocID="{E3F37CCD-FF24-491E-A3E0-124940B56958}" presName="compNode" presStyleCnt="0"/>
      <dgm:spPr/>
    </dgm:pt>
    <dgm:pt modelId="{5DDC0446-DC8C-4182-8D00-7274039F5CB6}" type="pres">
      <dgm:prSet presAssocID="{E3F37CCD-FF24-491E-A3E0-124940B56958}" presName="dummyConnPt" presStyleCnt="0"/>
      <dgm:spPr/>
    </dgm:pt>
    <dgm:pt modelId="{1ECF1B9C-B359-42E8-AABB-BCE26B18B64D}" type="pres">
      <dgm:prSet presAssocID="{E3F37CCD-FF24-491E-A3E0-124940B569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46AF-649F-44D0-ABE8-5C4F6AE701F8}" type="pres">
      <dgm:prSet presAssocID="{4F7552A1-C67C-4AA5-ABEC-96392198968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F081078-D9AE-42C9-AA93-83368CC8F5AC}" type="pres">
      <dgm:prSet presAssocID="{42BFC9AD-25FF-49FC-BB89-0FB9B6E7D074}" presName="compNode" presStyleCnt="0"/>
      <dgm:spPr/>
    </dgm:pt>
    <dgm:pt modelId="{F6DBCF62-A340-4CE7-A6EA-41214C632E9C}" type="pres">
      <dgm:prSet presAssocID="{42BFC9AD-25FF-49FC-BB89-0FB9B6E7D074}" presName="dummyConnPt" presStyleCnt="0"/>
      <dgm:spPr/>
    </dgm:pt>
    <dgm:pt modelId="{628589F5-AA66-4FC6-8AC0-214F659806C6}" type="pres">
      <dgm:prSet presAssocID="{42BFC9AD-25FF-49FC-BB89-0FB9B6E7D07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FD455-4F1F-47AF-8957-184B7CBE4E51}" type="pres">
      <dgm:prSet presAssocID="{5544C288-8C79-47A4-A1A9-2BB015D7C6B4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7052D03-A61C-44B0-9F01-26AADDCD1685}" type="pres">
      <dgm:prSet presAssocID="{3A3D1190-E3FC-4916-BB3A-1B329E992893}" presName="compNode" presStyleCnt="0"/>
      <dgm:spPr/>
    </dgm:pt>
    <dgm:pt modelId="{3AF0BBC6-390C-4C0C-9475-8D6E8CC25351}" type="pres">
      <dgm:prSet presAssocID="{3A3D1190-E3FC-4916-BB3A-1B329E992893}" presName="dummyConnPt" presStyleCnt="0"/>
      <dgm:spPr/>
    </dgm:pt>
    <dgm:pt modelId="{5FB6646B-4EA2-4329-9929-07ADABBFAB00}" type="pres">
      <dgm:prSet presAssocID="{3A3D1190-E3FC-4916-BB3A-1B329E99289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F59E1-2183-4BF4-8718-338A3A60D11F}" type="pres">
      <dgm:prSet presAssocID="{DCEA5562-A7CA-4C2E-9984-7DE0E73073A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9CBF92DD-C128-4DFA-85E9-982CF188004C}" type="pres">
      <dgm:prSet presAssocID="{F8A6DF39-06E4-43C0-872B-196CB4891B6B}" presName="compNode" presStyleCnt="0"/>
      <dgm:spPr/>
    </dgm:pt>
    <dgm:pt modelId="{E494EA63-725D-4880-BE8E-D9A7B55E1CD3}" type="pres">
      <dgm:prSet presAssocID="{F8A6DF39-06E4-43C0-872B-196CB4891B6B}" presName="dummyConnPt" presStyleCnt="0"/>
      <dgm:spPr/>
    </dgm:pt>
    <dgm:pt modelId="{6A426C1D-F71B-4D91-AA9C-02F4DB875287}" type="pres">
      <dgm:prSet presAssocID="{F8A6DF39-06E4-43C0-872B-196CB4891B6B}" presName="node" presStyleLbl="node1" presStyleIdx="3" presStyleCnt="9" custScaleX="112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F0534-14E3-4F32-9C59-0D7AA85A9DAD}" type="pres">
      <dgm:prSet presAssocID="{F95BA637-7D22-462E-9255-E1DC0A6AB15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7CAD96C-3B93-4C0F-97B7-B0A4EFCB9BE3}" type="pres">
      <dgm:prSet presAssocID="{E2F746AC-D819-44C2-9FA9-7E0AEC42E356}" presName="compNode" presStyleCnt="0"/>
      <dgm:spPr/>
    </dgm:pt>
    <dgm:pt modelId="{E23F11B3-5CE9-4DC0-A93E-F856B0271231}" type="pres">
      <dgm:prSet presAssocID="{E2F746AC-D819-44C2-9FA9-7E0AEC42E356}" presName="dummyConnPt" presStyleCnt="0"/>
      <dgm:spPr/>
    </dgm:pt>
    <dgm:pt modelId="{4BF62862-BE42-498E-AFA2-0171DE313F57}" type="pres">
      <dgm:prSet presAssocID="{E2F746AC-D819-44C2-9FA9-7E0AEC42E356}" presName="node" presStyleLbl="node1" presStyleIdx="4" presStyleCnt="9" custScaleX="10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CF30D-9E84-4832-A85D-81F4C569B9A7}" type="pres">
      <dgm:prSet presAssocID="{BC884B0B-9513-4E9C-B180-3458253A74D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ACDA3BE-AEE0-495B-BD5A-FEDDA4C6B1E7}" type="pres">
      <dgm:prSet presAssocID="{A5D35016-60A4-4F60-8B96-AB6F992C7CE5}" presName="compNode" presStyleCnt="0"/>
      <dgm:spPr/>
    </dgm:pt>
    <dgm:pt modelId="{A3F8F77F-64D7-4CC5-BF3E-9DC1BE53AE28}" type="pres">
      <dgm:prSet presAssocID="{A5D35016-60A4-4F60-8B96-AB6F992C7CE5}" presName="dummyConnPt" presStyleCnt="0"/>
      <dgm:spPr/>
    </dgm:pt>
    <dgm:pt modelId="{4E1ACA1F-CD70-452A-9867-68BEF9730C69}" type="pres">
      <dgm:prSet presAssocID="{A5D35016-60A4-4F60-8B96-AB6F992C7CE5}" presName="node" presStyleLbl="node1" presStyleIdx="5" presStyleCnt="9" custScaleX="10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5E3A-9847-48DF-BCEC-ACAF342FF6C3}" type="pres">
      <dgm:prSet presAssocID="{3032F703-00F8-45A9-9A9D-B251B2CFC16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6915CEE-C6B8-4AC9-8886-87261A39E813}" type="pres">
      <dgm:prSet presAssocID="{D182A5D6-19DD-4B9C-ACBA-D5EE6B9AA070}" presName="compNode" presStyleCnt="0"/>
      <dgm:spPr/>
    </dgm:pt>
    <dgm:pt modelId="{3F1A96C4-148D-4E75-A40A-092B75C939AA}" type="pres">
      <dgm:prSet presAssocID="{D182A5D6-19DD-4B9C-ACBA-D5EE6B9AA070}" presName="dummyConnPt" presStyleCnt="0"/>
      <dgm:spPr/>
    </dgm:pt>
    <dgm:pt modelId="{95812291-6923-4637-904B-2FD7E30D479A}" type="pres">
      <dgm:prSet presAssocID="{D182A5D6-19DD-4B9C-ACBA-D5EE6B9AA07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A2C73-CB77-4704-8458-09B172536380}" type="pres">
      <dgm:prSet presAssocID="{FDAC35FD-7756-4767-97E9-56F38C4A861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0E8E3718-0431-4435-90C5-2E43DAE2E1A0}" type="pres">
      <dgm:prSet presAssocID="{6FE8EDC3-3E92-4D60-B0C8-14EAACA6FBCC}" presName="compNode" presStyleCnt="0"/>
      <dgm:spPr/>
    </dgm:pt>
    <dgm:pt modelId="{A07CCA7E-8421-4F3A-B9DC-65285936E58B}" type="pres">
      <dgm:prSet presAssocID="{6FE8EDC3-3E92-4D60-B0C8-14EAACA6FBCC}" presName="dummyConnPt" presStyleCnt="0"/>
      <dgm:spPr/>
    </dgm:pt>
    <dgm:pt modelId="{3FBAD000-A184-4294-BDEC-D80CE87EA8F4}" type="pres">
      <dgm:prSet presAssocID="{6FE8EDC3-3E92-4D60-B0C8-14EAACA6FBC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BCBD-2C95-4A8A-B0CB-7A38C8841FF9}" type="pres">
      <dgm:prSet presAssocID="{E90D2871-4663-4FD3-9651-975A6D005F6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566FBD4B-4CDC-40A9-938E-D81242FB1086}" type="pres">
      <dgm:prSet presAssocID="{254ED20C-2769-41E3-A7DA-D6CE76D791CF}" presName="compNode" presStyleCnt="0"/>
      <dgm:spPr/>
    </dgm:pt>
    <dgm:pt modelId="{BC76F2AB-3F60-4094-9915-A5C8658683F6}" type="pres">
      <dgm:prSet presAssocID="{254ED20C-2769-41E3-A7DA-D6CE76D791CF}" presName="dummyConnPt" presStyleCnt="0"/>
      <dgm:spPr/>
    </dgm:pt>
    <dgm:pt modelId="{6510FBCF-0720-48EE-99ED-02907CDF3B86}" type="pres">
      <dgm:prSet presAssocID="{254ED20C-2769-41E3-A7DA-D6CE76D791C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97E30-A20F-48A1-857D-E8D6788F84A7}" type="presOf" srcId="{F95BA637-7D22-462E-9255-E1DC0A6AB159}" destId="{405F0534-14E3-4F32-9C59-0D7AA85A9DAD}" srcOrd="0" destOrd="0" presId="urn:microsoft.com/office/officeart/2005/8/layout/bProcess4"/>
    <dgm:cxn modelId="{96844B29-1BDB-4BFD-84E6-86BEC37B7CE0}" srcId="{FB6318E8-F83B-470D-BCC4-4759B95D5D7E}" destId="{A5D35016-60A4-4F60-8B96-AB6F992C7CE5}" srcOrd="5" destOrd="0" parTransId="{C3E93D65-6177-46D3-9A25-1694475B814B}" sibTransId="{3032F703-00F8-45A9-9A9D-B251B2CFC16D}"/>
    <dgm:cxn modelId="{04C2A16D-0800-4630-B0D6-38D61128C2CD}" srcId="{FB6318E8-F83B-470D-BCC4-4759B95D5D7E}" destId="{D182A5D6-19DD-4B9C-ACBA-D5EE6B9AA070}" srcOrd="6" destOrd="0" parTransId="{68C7829B-2E9D-48E3-9BC0-F4A77948DBB2}" sibTransId="{FDAC35FD-7756-4767-97E9-56F38C4A861D}"/>
    <dgm:cxn modelId="{289F2530-C952-4914-87A5-8C924362D8D3}" type="presOf" srcId="{E2F746AC-D819-44C2-9FA9-7E0AEC42E356}" destId="{4BF62862-BE42-498E-AFA2-0171DE313F57}" srcOrd="0" destOrd="0" presId="urn:microsoft.com/office/officeart/2005/8/layout/bProcess4"/>
    <dgm:cxn modelId="{6FDF9BE2-6D1D-4B11-8A92-85583749A2E2}" type="presOf" srcId="{6FE8EDC3-3E92-4D60-B0C8-14EAACA6FBCC}" destId="{3FBAD000-A184-4294-BDEC-D80CE87EA8F4}" srcOrd="0" destOrd="0" presId="urn:microsoft.com/office/officeart/2005/8/layout/bProcess4"/>
    <dgm:cxn modelId="{CFA9D49E-1423-4A27-A084-27A74E09D2D9}" type="presOf" srcId="{D182A5D6-19DD-4B9C-ACBA-D5EE6B9AA070}" destId="{95812291-6923-4637-904B-2FD7E30D479A}" srcOrd="0" destOrd="0" presId="urn:microsoft.com/office/officeart/2005/8/layout/bProcess4"/>
    <dgm:cxn modelId="{C73B4B61-FBE3-4999-84A8-AA69F2671007}" srcId="{FB6318E8-F83B-470D-BCC4-4759B95D5D7E}" destId="{F8A6DF39-06E4-43C0-872B-196CB4891B6B}" srcOrd="3" destOrd="0" parTransId="{082FC777-3D96-493B-A34C-3ED839003C0E}" sibTransId="{F95BA637-7D22-462E-9255-E1DC0A6AB159}"/>
    <dgm:cxn modelId="{713A7A24-45C3-4609-9655-41632F625FC3}" srcId="{FB6318E8-F83B-470D-BCC4-4759B95D5D7E}" destId="{E2F746AC-D819-44C2-9FA9-7E0AEC42E356}" srcOrd="4" destOrd="0" parTransId="{586E9E43-3811-45FB-933C-806374DB4998}" sibTransId="{BC884B0B-9513-4E9C-B180-3458253A74DD}"/>
    <dgm:cxn modelId="{85E720C8-296B-4D43-8792-F07E131C7E0C}" type="presOf" srcId="{3032F703-00F8-45A9-9A9D-B251B2CFC16D}" destId="{9EB95E3A-9847-48DF-BCEC-ACAF342FF6C3}" srcOrd="0" destOrd="0" presId="urn:microsoft.com/office/officeart/2005/8/layout/bProcess4"/>
    <dgm:cxn modelId="{411CE80C-5F0D-48D7-A088-348A2426D08E}" type="presOf" srcId="{FB6318E8-F83B-470D-BCC4-4759B95D5D7E}" destId="{7EB14ABB-A50C-47D3-9BB8-6603C36B170F}" srcOrd="0" destOrd="0" presId="urn:microsoft.com/office/officeart/2005/8/layout/bProcess4"/>
    <dgm:cxn modelId="{B2EFDFA1-6FBA-4943-A8FD-BDDE9F2D29E5}" srcId="{FB6318E8-F83B-470D-BCC4-4759B95D5D7E}" destId="{E3F37CCD-FF24-491E-A3E0-124940B56958}" srcOrd="0" destOrd="0" parTransId="{965062B9-E7AD-424F-85A1-C2CC9316A53B}" sibTransId="{4F7552A1-C67C-4AA5-ABEC-963921989680}"/>
    <dgm:cxn modelId="{4796FD90-A4F5-42B7-B1B8-92008427A9F6}" type="presOf" srcId="{5544C288-8C79-47A4-A1A9-2BB015D7C6B4}" destId="{43FFD455-4F1F-47AF-8957-184B7CBE4E51}" srcOrd="0" destOrd="0" presId="urn:microsoft.com/office/officeart/2005/8/layout/bProcess4"/>
    <dgm:cxn modelId="{3DDE0EFC-5C1B-4560-80CA-7B8C8A57D45E}" type="presOf" srcId="{254ED20C-2769-41E3-A7DA-D6CE76D791CF}" destId="{6510FBCF-0720-48EE-99ED-02907CDF3B86}" srcOrd="0" destOrd="0" presId="urn:microsoft.com/office/officeart/2005/8/layout/bProcess4"/>
    <dgm:cxn modelId="{83CFEE20-4F71-4EA3-BF2F-B334318FDA40}" srcId="{FB6318E8-F83B-470D-BCC4-4759B95D5D7E}" destId="{3A3D1190-E3FC-4916-BB3A-1B329E992893}" srcOrd="2" destOrd="0" parTransId="{7024AD30-1746-4F49-B0FB-856CEBB26C25}" sibTransId="{DCEA5562-A7CA-4C2E-9984-7DE0E73073A5}"/>
    <dgm:cxn modelId="{929B31C1-7DCF-4FB7-9360-A7CE7F07D66D}" type="presOf" srcId="{F8A6DF39-06E4-43C0-872B-196CB4891B6B}" destId="{6A426C1D-F71B-4D91-AA9C-02F4DB875287}" srcOrd="0" destOrd="0" presId="urn:microsoft.com/office/officeart/2005/8/layout/bProcess4"/>
    <dgm:cxn modelId="{97C388D7-0849-4F2C-90AB-4E9EA9AA41FB}" srcId="{FB6318E8-F83B-470D-BCC4-4759B95D5D7E}" destId="{254ED20C-2769-41E3-A7DA-D6CE76D791CF}" srcOrd="8" destOrd="0" parTransId="{ADCC4287-4D15-41D5-BEF6-F20F8805E72C}" sibTransId="{81161FAE-342A-492E-B331-33F6512F23E0}"/>
    <dgm:cxn modelId="{FBFA5D02-3C21-41B4-91ED-BE6D22ED4460}" type="presOf" srcId="{DCEA5562-A7CA-4C2E-9984-7DE0E73073A5}" destId="{DE7F59E1-2183-4BF4-8718-338A3A60D11F}" srcOrd="0" destOrd="0" presId="urn:microsoft.com/office/officeart/2005/8/layout/bProcess4"/>
    <dgm:cxn modelId="{53508C93-46C0-4AA2-9D9D-C0C928C014CD}" type="presOf" srcId="{E3F37CCD-FF24-491E-A3E0-124940B56958}" destId="{1ECF1B9C-B359-42E8-AABB-BCE26B18B64D}" srcOrd="0" destOrd="0" presId="urn:microsoft.com/office/officeart/2005/8/layout/bProcess4"/>
    <dgm:cxn modelId="{31EDB0B4-55AF-4A53-8507-DAAC875588EB}" type="presOf" srcId="{BC884B0B-9513-4E9C-B180-3458253A74DD}" destId="{62DCF30D-9E84-4832-A85D-81F4C569B9A7}" srcOrd="0" destOrd="0" presId="urn:microsoft.com/office/officeart/2005/8/layout/bProcess4"/>
    <dgm:cxn modelId="{7FB5A845-4954-45E5-965D-EC3DADA557E2}" type="presOf" srcId="{E90D2871-4663-4FD3-9651-975A6D005F67}" destId="{ADF6BCBD-2C95-4A8A-B0CB-7A38C8841FF9}" srcOrd="0" destOrd="0" presId="urn:microsoft.com/office/officeart/2005/8/layout/bProcess4"/>
    <dgm:cxn modelId="{C627FB67-E262-4BBC-A03E-5E11B6A3E9F2}" type="presOf" srcId="{A5D35016-60A4-4F60-8B96-AB6F992C7CE5}" destId="{4E1ACA1F-CD70-452A-9867-68BEF9730C69}" srcOrd="0" destOrd="0" presId="urn:microsoft.com/office/officeart/2005/8/layout/bProcess4"/>
    <dgm:cxn modelId="{107C4CA5-3F14-416A-9D2B-E8390722B776}" srcId="{FB6318E8-F83B-470D-BCC4-4759B95D5D7E}" destId="{6FE8EDC3-3E92-4D60-B0C8-14EAACA6FBCC}" srcOrd="7" destOrd="0" parTransId="{B9AF43E4-BF81-4304-BD5B-4F985F133F62}" sibTransId="{E90D2871-4663-4FD3-9651-975A6D005F67}"/>
    <dgm:cxn modelId="{BDC97977-7B5E-4E6C-8CAB-F81BC46F00F3}" type="presOf" srcId="{3A3D1190-E3FC-4916-BB3A-1B329E992893}" destId="{5FB6646B-4EA2-4329-9929-07ADABBFAB00}" srcOrd="0" destOrd="0" presId="urn:microsoft.com/office/officeart/2005/8/layout/bProcess4"/>
    <dgm:cxn modelId="{666BF9D1-F8E6-498E-ACC7-6BF1B76F8903}" srcId="{FB6318E8-F83B-470D-BCC4-4759B95D5D7E}" destId="{42BFC9AD-25FF-49FC-BB89-0FB9B6E7D074}" srcOrd="1" destOrd="0" parTransId="{53F0913D-ECC6-4B8B-B979-D919DD15AB6F}" sibTransId="{5544C288-8C79-47A4-A1A9-2BB015D7C6B4}"/>
    <dgm:cxn modelId="{6A8240B0-A33B-463B-BCAC-714C23AE0BF4}" type="presOf" srcId="{42BFC9AD-25FF-49FC-BB89-0FB9B6E7D074}" destId="{628589F5-AA66-4FC6-8AC0-214F659806C6}" srcOrd="0" destOrd="0" presId="urn:microsoft.com/office/officeart/2005/8/layout/bProcess4"/>
    <dgm:cxn modelId="{84C77B6B-661A-4866-B495-B762E8225170}" type="presOf" srcId="{4F7552A1-C67C-4AA5-ABEC-963921989680}" destId="{D26346AF-649F-44D0-ABE8-5C4F6AE701F8}" srcOrd="0" destOrd="0" presId="urn:microsoft.com/office/officeart/2005/8/layout/bProcess4"/>
    <dgm:cxn modelId="{EF28D145-977A-4A92-9E02-5264F34739D9}" type="presOf" srcId="{FDAC35FD-7756-4767-97E9-56F38C4A861D}" destId="{8E7A2C73-CB77-4704-8458-09B172536380}" srcOrd="0" destOrd="0" presId="urn:microsoft.com/office/officeart/2005/8/layout/bProcess4"/>
    <dgm:cxn modelId="{33C63600-2AB6-46AD-B7CB-09A3A61E0EA6}" type="presParOf" srcId="{7EB14ABB-A50C-47D3-9BB8-6603C36B170F}" destId="{B2ECCE7C-173B-40F0-9BA5-DE5B53A5BFA4}" srcOrd="0" destOrd="0" presId="urn:microsoft.com/office/officeart/2005/8/layout/bProcess4"/>
    <dgm:cxn modelId="{9EFD06D2-BC76-4F5C-807A-31F3D923C5C1}" type="presParOf" srcId="{B2ECCE7C-173B-40F0-9BA5-DE5B53A5BFA4}" destId="{5DDC0446-DC8C-4182-8D00-7274039F5CB6}" srcOrd="0" destOrd="0" presId="urn:microsoft.com/office/officeart/2005/8/layout/bProcess4"/>
    <dgm:cxn modelId="{FC61946F-B481-457A-9FB1-AD48F2FACB2D}" type="presParOf" srcId="{B2ECCE7C-173B-40F0-9BA5-DE5B53A5BFA4}" destId="{1ECF1B9C-B359-42E8-AABB-BCE26B18B64D}" srcOrd="1" destOrd="0" presId="urn:microsoft.com/office/officeart/2005/8/layout/bProcess4"/>
    <dgm:cxn modelId="{62BB7A8F-9F68-4C1C-9859-60124B356028}" type="presParOf" srcId="{7EB14ABB-A50C-47D3-9BB8-6603C36B170F}" destId="{D26346AF-649F-44D0-ABE8-5C4F6AE701F8}" srcOrd="1" destOrd="0" presId="urn:microsoft.com/office/officeart/2005/8/layout/bProcess4"/>
    <dgm:cxn modelId="{77242C91-36E0-46CC-B07D-11AA66F407C5}" type="presParOf" srcId="{7EB14ABB-A50C-47D3-9BB8-6603C36B170F}" destId="{4F081078-D9AE-42C9-AA93-83368CC8F5AC}" srcOrd="2" destOrd="0" presId="urn:microsoft.com/office/officeart/2005/8/layout/bProcess4"/>
    <dgm:cxn modelId="{9704C930-56C8-458F-BE5E-CAC934C7AB79}" type="presParOf" srcId="{4F081078-D9AE-42C9-AA93-83368CC8F5AC}" destId="{F6DBCF62-A340-4CE7-A6EA-41214C632E9C}" srcOrd="0" destOrd="0" presId="urn:microsoft.com/office/officeart/2005/8/layout/bProcess4"/>
    <dgm:cxn modelId="{045CE6C7-9158-4C83-99DC-FB096AA525EE}" type="presParOf" srcId="{4F081078-D9AE-42C9-AA93-83368CC8F5AC}" destId="{628589F5-AA66-4FC6-8AC0-214F659806C6}" srcOrd="1" destOrd="0" presId="urn:microsoft.com/office/officeart/2005/8/layout/bProcess4"/>
    <dgm:cxn modelId="{DAD49F76-54A2-454E-961F-D027A3C3F029}" type="presParOf" srcId="{7EB14ABB-A50C-47D3-9BB8-6603C36B170F}" destId="{43FFD455-4F1F-47AF-8957-184B7CBE4E51}" srcOrd="3" destOrd="0" presId="urn:microsoft.com/office/officeart/2005/8/layout/bProcess4"/>
    <dgm:cxn modelId="{B0E3C876-F69A-4C89-8C21-4103690DE1B1}" type="presParOf" srcId="{7EB14ABB-A50C-47D3-9BB8-6603C36B170F}" destId="{07052D03-A61C-44B0-9F01-26AADDCD1685}" srcOrd="4" destOrd="0" presId="urn:microsoft.com/office/officeart/2005/8/layout/bProcess4"/>
    <dgm:cxn modelId="{AA2A491E-7BAB-4B71-8C51-C0BE10552BA1}" type="presParOf" srcId="{07052D03-A61C-44B0-9F01-26AADDCD1685}" destId="{3AF0BBC6-390C-4C0C-9475-8D6E8CC25351}" srcOrd="0" destOrd="0" presId="urn:microsoft.com/office/officeart/2005/8/layout/bProcess4"/>
    <dgm:cxn modelId="{7F1D9168-03C6-4E85-8F39-F1DADE9C034C}" type="presParOf" srcId="{07052D03-A61C-44B0-9F01-26AADDCD1685}" destId="{5FB6646B-4EA2-4329-9929-07ADABBFAB00}" srcOrd="1" destOrd="0" presId="urn:microsoft.com/office/officeart/2005/8/layout/bProcess4"/>
    <dgm:cxn modelId="{00822378-C266-4740-8DA4-B2C859DAFC5B}" type="presParOf" srcId="{7EB14ABB-A50C-47D3-9BB8-6603C36B170F}" destId="{DE7F59E1-2183-4BF4-8718-338A3A60D11F}" srcOrd="5" destOrd="0" presId="urn:microsoft.com/office/officeart/2005/8/layout/bProcess4"/>
    <dgm:cxn modelId="{D90AD114-C056-4309-8720-A3184761743B}" type="presParOf" srcId="{7EB14ABB-A50C-47D3-9BB8-6603C36B170F}" destId="{9CBF92DD-C128-4DFA-85E9-982CF188004C}" srcOrd="6" destOrd="0" presId="urn:microsoft.com/office/officeart/2005/8/layout/bProcess4"/>
    <dgm:cxn modelId="{8A76AAA2-9252-4276-97B8-46A760BD8BC3}" type="presParOf" srcId="{9CBF92DD-C128-4DFA-85E9-982CF188004C}" destId="{E494EA63-725D-4880-BE8E-D9A7B55E1CD3}" srcOrd="0" destOrd="0" presId="urn:microsoft.com/office/officeart/2005/8/layout/bProcess4"/>
    <dgm:cxn modelId="{60E6E1D7-9EF6-4DAF-9A2E-F66CECF82DCF}" type="presParOf" srcId="{9CBF92DD-C128-4DFA-85E9-982CF188004C}" destId="{6A426C1D-F71B-4D91-AA9C-02F4DB875287}" srcOrd="1" destOrd="0" presId="urn:microsoft.com/office/officeart/2005/8/layout/bProcess4"/>
    <dgm:cxn modelId="{EC26A9B9-2625-4616-ADC2-0307FFB0BC3E}" type="presParOf" srcId="{7EB14ABB-A50C-47D3-9BB8-6603C36B170F}" destId="{405F0534-14E3-4F32-9C59-0D7AA85A9DAD}" srcOrd="7" destOrd="0" presId="urn:microsoft.com/office/officeart/2005/8/layout/bProcess4"/>
    <dgm:cxn modelId="{50E6C578-E94A-45AA-B90C-2945F43444CD}" type="presParOf" srcId="{7EB14ABB-A50C-47D3-9BB8-6603C36B170F}" destId="{97CAD96C-3B93-4C0F-97B7-B0A4EFCB9BE3}" srcOrd="8" destOrd="0" presId="urn:microsoft.com/office/officeart/2005/8/layout/bProcess4"/>
    <dgm:cxn modelId="{BF77227F-90FF-4A13-97EE-25C677C77D7E}" type="presParOf" srcId="{97CAD96C-3B93-4C0F-97B7-B0A4EFCB9BE3}" destId="{E23F11B3-5CE9-4DC0-A93E-F856B0271231}" srcOrd="0" destOrd="0" presId="urn:microsoft.com/office/officeart/2005/8/layout/bProcess4"/>
    <dgm:cxn modelId="{6CDF79EE-B4FC-4CDE-9498-DA0A70FCEE93}" type="presParOf" srcId="{97CAD96C-3B93-4C0F-97B7-B0A4EFCB9BE3}" destId="{4BF62862-BE42-498E-AFA2-0171DE313F57}" srcOrd="1" destOrd="0" presId="urn:microsoft.com/office/officeart/2005/8/layout/bProcess4"/>
    <dgm:cxn modelId="{6BB41C32-6EDB-462D-BE29-C1B1C34B2323}" type="presParOf" srcId="{7EB14ABB-A50C-47D3-9BB8-6603C36B170F}" destId="{62DCF30D-9E84-4832-A85D-81F4C569B9A7}" srcOrd="9" destOrd="0" presId="urn:microsoft.com/office/officeart/2005/8/layout/bProcess4"/>
    <dgm:cxn modelId="{8E0637F2-DD21-42CD-BD7F-737BBB45B4C9}" type="presParOf" srcId="{7EB14ABB-A50C-47D3-9BB8-6603C36B170F}" destId="{AACDA3BE-AEE0-495B-BD5A-FEDDA4C6B1E7}" srcOrd="10" destOrd="0" presId="urn:microsoft.com/office/officeart/2005/8/layout/bProcess4"/>
    <dgm:cxn modelId="{2769D85E-0A1E-470C-B774-8B0358AB69FC}" type="presParOf" srcId="{AACDA3BE-AEE0-495B-BD5A-FEDDA4C6B1E7}" destId="{A3F8F77F-64D7-4CC5-BF3E-9DC1BE53AE28}" srcOrd="0" destOrd="0" presId="urn:microsoft.com/office/officeart/2005/8/layout/bProcess4"/>
    <dgm:cxn modelId="{95F2F2A5-7C05-4906-8FE8-CBB64D04F6E5}" type="presParOf" srcId="{AACDA3BE-AEE0-495B-BD5A-FEDDA4C6B1E7}" destId="{4E1ACA1F-CD70-452A-9867-68BEF9730C69}" srcOrd="1" destOrd="0" presId="urn:microsoft.com/office/officeart/2005/8/layout/bProcess4"/>
    <dgm:cxn modelId="{EFF7F6B8-996B-418F-ACAD-8F74313EEE06}" type="presParOf" srcId="{7EB14ABB-A50C-47D3-9BB8-6603C36B170F}" destId="{9EB95E3A-9847-48DF-BCEC-ACAF342FF6C3}" srcOrd="11" destOrd="0" presId="urn:microsoft.com/office/officeart/2005/8/layout/bProcess4"/>
    <dgm:cxn modelId="{0831D0BC-CD6C-412F-A67C-4B725C96FF7E}" type="presParOf" srcId="{7EB14ABB-A50C-47D3-9BB8-6603C36B170F}" destId="{36915CEE-C6B8-4AC9-8886-87261A39E813}" srcOrd="12" destOrd="0" presId="urn:microsoft.com/office/officeart/2005/8/layout/bProcess4"/>
    <dgm:cxn modelId="{FA63CEFB-D010-438A-9026-7C2EDBD562E2}" type="presParOf" srcId="{36915CEE-C6B8-4AC9-8886-87261A39E813}" destId="{3F1A96C4-148D-4E75-A40A-092B75C939AA}" srcOrd="0" destOrd="0" presId="urn:microsoft.com/office/officeart/2005/8/layout/bProcess4"/>
    <dgm:cxn modelId="{1062450F-E678-413F-A96A-88C21B768376}" type="presParOf" srcId="{36915CEE-C6B8-4AC9-8886-87261A39E813}" destId="{95812291-6923-4637-904B-2FD7E30D479A}" srcOrd="1" destOrd="0" presId="urn:microsoft.com/office/officeart/2005/8/layout/bProcess4"/>
    <dgm:cxn modelId="{B85F480E-6B8E-47FD-97D2-ABA3CC314AAB}" type="presParOf" srcId="{7EB14ABB-A50C-47D3-9BB8-6603C36B170F}" destId="{8E7A2C73-CB77-4704-8458-09B172536380}" srcOrd="13" destOrd="0" presId="urn:microsoft.com/office/officeart/2005/8/layout/bProcess4"/>
    <dgm:cxn modelId="{969FF02C-E266-44BD-973A-FB1F3AA87E18}" type="presParOf" srcId="{7EB14ABB-A50C-47D3-9BB8-6603C36B170F}" destId="{0E8E3718-0431-4435-90C5-2E43DAE2E1A0}" srcOrd="14" destOrd="0" presId="urn:microsoft.com/office/officeart/2005/8/layout/bProcess4"/>
    <dgm:cxn modelId="{FD7EF759-5399-49F0-B8A2-5918442836FF}" type="presParOf" srcId="{0E8E3718-0431-4435-90C5-2E43DAE2E1A0}" destId="{A07CCA7E-8421-4F3A-B9DC-65285936E58B}" srcOrd="0" destOrd="0" presId="urn:microsoft.com/office/officeart/2005/8/layout/bProcess4"/>
    <dgm:cxn modelId="{C809D3A8-8D72-45CA-B001-03F09AE4E367}" type="presParOf" srcId="{0E8E3718-0431-4435-90C5-2E43DAE2E1A0}" destId="{3FBAD000-A184-4294-BDEC-D80CE87EA8F4}" srcOrd="1" destOrd="0" presId="urn:microsoft.com/office/officeart/2005/8/layout/bProcess4"/>
    <dgm:cxn modelId="{35BCB808-9297-468C-A7BC-ADCAC7797683}" type="presParOf" srcId="{7EB14ABB-A50C-47D3-9BB8-6603C36B170F}" destId="{ADF6BCBD-2C95-4A8A-B0CB-7A38C8841FF9}" srcOrd="15" destOrd="0" presId="urn:microsoft.com/office/officeart/2005/8/layout/bProcess4"/>
    <dgm:cxn modelId="{C4B006D0-6217-4403-9A9B-DCE88BE42441}" type="presParOf" srcId="{7EB14ABB-A50C-47D3-9BB8-6603C36B170F}" destId="{566FBD4B-4CDC-40A9-938E-D81242FB1086}" srcOrd="16" destOrd="0" presId="urn:microsoft.com/office/officeart/2005/8/layout/bProcess4"/>
    <dgm:cxn modelId="{0E7B6B9C-46C5-46F1-85B7-8A55D3DC40EB}" type="presParOf" srcId="{566FBD4B-4CDC-40A9-938E-D81242FB1086}" destId="{BC76F2AB-3F60-4094-9915-A5C8658683F6}" srcOrd="0" destOrd="0" presId="urn:microsoft.com/office/officeart/2005/8/layout/bProcess4"/>
    <dgm:cxn modelId="{BE0752AA-83BF-4D5A-A4B4-86DA6E383DEF}" type="presParOf" srcId="{566FBD4B-4CDC-40A9-938E-D81242FB1086}" destId="{6510FBCF-0720-48EE-99ED-02907CDF3B8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4F02A-1B31-4ACF-A789-9EF00E8DA1C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D94D7-F6E6-4FD0-9281-6992F35F364C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D8F115D-4D61-4277-9432-D2CE9682B761}" type="parTrans" cxnId="{8992CBB4-9DA6-4AED-BBDB-FF94995E6164}">
      <dgm:prSet/>
      <dgm:spPr/>
      <dgm:t>
        <a:bodyPr/>
        <a:lstStyle/>
        <a:p>
          <a:endParaRPr lang="ru-RU"/>
        </a:p>
      </dgm:t>
    </dgm:pt>
    <dgm:pt modelId="{237145D4-AC3F-43D6-BE4B-ACB2955521EA}" type="sibTrans" cxnId="{8992CBB4-9DA6-4AED-BBDB-FF94995E6164}">
      <dgm:prSet/>
      <dgm:spPr/>
      <dgm:t>
        <a:bodyPr/>
        <a:lstStyle/>
        <a:p>
          <a:endParaRPr lang="ru-RU"/>
        </a:p>
      </dgm:t>
    </dgm:pt>
    <dgm:pt modelId="{BE54E0F4-6CB7-4369-9C83-01BE2FA2747E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CF29B3E-7535-47A3-A97E-309DB1B0DEF7}" type="parTrans" cxnId="{B62748CB-A85E-49B2-9EBB-DF52519B29B9}">
      <dgm:prSet/>
      <dgm:spPr/>
      <dgm:t>
        <a:bodyPr/>
        <a:lstStyle/>
        <a:p>
          <a:endParaRPr lang="ru-RU"/>
        </a:p>
      </dgm:t>
    </dgm:pt>
    <dgm:pt modelId="{79B583D5-87EB-438A-915C-7F25B65C4E82}" type="sibTrans" cxnId="{B62748CB-A85E-49B2-9EBB-DF52519B29B9}">
      <dgm:prSet/>
      <dgm:spPr/>
      <dgm:t>
        <a:bodyPr/>
        <a:lstStyle/>
        <a:p>
          <a:endParaRPr lang="ru-RU"/>
        </a:p>
      </dgm:t>
    </dgm:pt>
    <dgm:pt modelId="{42E90D4D-C2EF-4621-9C13-2DE1BA2727B0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Здоров’я і хвороба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3A83D09-FCA8-403F-8AE9-B3623E132384}" type="parTrans" cxnId="{5B3E4903-E641-4CD4-8A65-ACA8054FD2EC}">
      <dgm:prSet/>
      <dgm:spPr/>
      <dgm:t>
        <a:bodyPr/>
        <a:lstStyle/>
        <a:p>
          <a:endParaRPr lang="ru-RU"/>
        </a:p>
      </dgm:t>
    </dgm:pt>
    <dgm:pt modelId="{4683E39B-3BB2-4D0C-AD76-CCC3F3CE7F39}" type="sibTrans" cxnId="{5B3E4903-E641-4CD4-8A65-ACA8054FD2EC}">
      <dgm:prSet/>
      <dgm:spPr/>
      <dgm:t>
        <a:bodyPr/>
        <a:lstStyle/>
        <a:p>
          <a:endParaRPr lang="ru-RU"/>
        </a:p>
      </dgm:t>
    </dgm:pt>
    <dgm:pt modelId="{21FDA707-0C64-4400-8FDC-B8E9989F9201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Безпека життєдіяльності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E3EB802-6DF6-4B4E-8ED1-5DF449236603}" type="parTrans" cxnId="{1A77D98A-ACA7-453D-9C36-1165B35BDE5E}">
      <dgm:prSet/>
      <dgm:spPr/>
      <dgm:t>
        <a:bodyPr/>
        <a:lstStyle/>
        <a:p>
          <a:endParaRPr lang="ru-RU"/>
        </a:p>
      </dgm:t>
    </dgm:pt>
    <dgm:pt modelId="{6096A3E5-0712-428A-ACA4-99B07B0B26C6}" type="sibTrans" cxnId="{1A77D98A-ACA7-453D-9C36-1165B35BDE5E}">
      <dgm:prSet/>
      <dgm:spPr/>
      <dgm:t>
        <a:bodyPr/>
        <a:lstStyle/>
        <a:p>
          <a:endParaRPr lang="ru-RU"/>
        </a:p>
      </dgm:t>
    </dgm:pt>
    <dgm:pt modelId="{845F88A7-6E59-466D-8CA6-D0BC2062CB11}" type="pres">
      <dgm:prSet presAssocID="{0644F02A-1B31-4ACF-A789-9EF00E8DA1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F85F4-1AFA-4352-8827-9A58A2DEEA06}" type="pres">
      <dgm:prSet presAssocID="{046D94D7-F6E6-4FD0-9281-6992F35F364C}" presName="compNode" presStyleCnt="0"/>
      <dgm:spPr/>
    </dgm:pt>
    <dgm:pt modelId="{7DCC9BB6-75CA-419A-9208-9ABF95341BF0}" type="pres">
      <dgm:prSet presAssocID="{046D94D7-F6E6-4FD0-9281-6992F35F364C}" presName="pictRect" presStyleLbl="node1" presStyleIdx="0" presStyleCnt="4" custScaleX="47583" custScaleY="68555" custLinFactNeighborX="-343" custLinFactNeighborY="88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A5B4DF-890A-4D05-8457-391472ED4BC4}" type="pres">
      <dgm:prSet presAssocID="{046D94D7-F6E6-4FD0-9281-6992F35F364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4898-6723-44E4-A3B5-D583CAC6CD0D}" type="pres">
      <dgm:prSet presAssocID="{237145D4-AC3F-43D6-BE4B-ACB2955521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3425A1-EA31-4146-ACC5-E383CB64A495}" type="pres">
      <dgm:prSet presAssocID="{BE54E0F4-6CB7-4369-9C83-01BE2FA2747E}" presName="compNode" presStyleCnt="0"/>
      <dgm:spPr/>
    </dgm:pt>
    <dgm:pt modelId="{A87A0202-8A89-48AD-BF47-ACA7C43DDAFE}" type="pres">
      <dgm:prSet presAssocID="{BE54E0F4-6CB7-4369-9C83-01BE2FA2747E}" presName="pictRect" presStyleLbl="node1" presStyleIdx="1" presStyleCnt="4" custScaleX="55140" custScaleY="73768" custLinFactNeighborX="23" custLinFactNeighborY="174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9C47B3-1E80-4060-8548-42F8388D88BD}" type="pres">
      <dgm:prSet presAssocID="{BE54E0F4-6CB7-4369-9C83-01BE2FA2747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46077-E651-41B3-BDB4-DCDEC4EA289B}" type="pres">
      <dgm:prSet presAssocID="{79B583D5-87EB-438A-915C-7F25B65C4E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A7A9D-DD06-4179-B701-9D7C6B70CBCF}" type="pres">
      <dgm:prSet presAssocID="{42E90D4D-C2EF-4621-9C13-2DE1BA2727B0}" presName="compNode" presStyleCnt="0"/>
      <dgm:spPr/>
    </dgm:pt>
    <dgm:pt modelId="{D7060531-A927-4B94-BA4E-8F5D57989C1D}" type="pres">
      <dgm:prSet presAssocID="{42E90D4D-C2EF-4621-9C13-2DE1BA2727B0}" presName="pictRect" presStyleLbl="node1" presStyleIdx="2" presStyleCnt="4" custScaleX="52552" custScaleY="70776" custLinFactNeighborX="3096" custLinFactNeighborY="-5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7D5B92-F9BF-47CB-94F1-FE2DB7FBD572}" type="pres">
      <dgm:prSet presAssocID="{42E90D4D-C2EF-4621-9C13-2DE1BA2727B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F384E-B715-4DB7-A0EF-C709B86C7F40}" type="pres">
      <dgm:prSet presAssocID="{4683E39B-3BB2-4D0C-AD76-CCC3F3CE7F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4E9A03-7B8A-43A6-9EFF-D03A904DF2AC}" type="pres">
      <dgm:prSet presAssocID="{21FDA707-0C64-4400-8FDC-B8E9989F9201}" presName="compNode" presStyleCnt="0"/>
      <dgm:spPr/>
    </dgm:pt>
    <dgm:pt modelId="{EC22AC0F-5B16-481C-AB1B-2B5AB7C2D587}" type="pres">
      <dgm:prSet presAssocID="{21FDA707-0C64-4400-8FDC-B8E9989F9201}" presName="pictRect" presStyleLbl="node1" presStyleIdx="3" presStyleCnt="4" custScaleX="57917" custScaleY="8963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D7AC6AD-07CE-4AC4-96EE-D14F94D9D5D8}" type="pres">
      <dgm:prSet presAssocID="{21FDA707-0C64-4400-8FDC-B8E9989F920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0823D-5D8E-4A8B-A46E-26C3B47E285C}" type="presOf" srcId="{4683E39B-3BB2-4D0C-AD76-CCC3F3CE7F39}" destId="{ADCF384E-B715-4DB7-A0EF-C709B86C7F40}" srcOrd="0" destOrd="0" presId="urn:microsoft.com/office/officeart/2005/8/layout/pList1"/>
    <dgm:cxn modelId="{DC0BC774-92A3-4A03-8137-EA91FBEE967C}" type="presOf" srcId="{046D94D7-F6E6-4FD0-9281-6992F35F364C}" destId="{EDA5B4DF-890A-4D05-8457-391472ED4BC4}" srcOrd="0" destOrd="0" presId="urn:microsoft.com/office/officeart/2005/8/layout/pList1"/>
    <dgm:cxn modelId="{641B5592-AD10-4E24-959F-A42046A0E5CC}" type="presOf" srcId="{0644F02A-1B31-4ACF-A789-9EF00E8DA1C3}" destId="{845F88A7-6E59-466D-8CA6-D0BC2062CB11}" srcOrd="0" destOrd="0" presId="urn:microsoft.com/office/officeart/2005/8/layout/pList1"/>
    <dgm:cxn modelId="{7B6D0CE1-DC82-490F-8A9F-D8F5A9A6B1EE}" type="presOf" srcId="{79B583D5-87EB-438A-915C-7F25B65C4E82}" destId="{80346077-E651-41B3-BDB4-DCDEC4EA289B}" srcOrd="0" destOrd="0" presId="urn:microsoft.com/office/officeart/2005/8/layout/pList1"/>
    <dgm:cxn modelId="{581B70C3-1F31-41DC-A609-36BDCCBBE63C}" type="presOf" srcId="{BE54E0F4-6CB7-4369-9C83-01BE2FA2747E}" destId="{799C47B3-1E80-4060-8548-42F8388D88BD}" srcOrd="0" destOrd="0" presId="urn:microsoft.com/office/officeart/2005/8/layout/pList1"/>
    <dgm:cxn modelId="{8992CBB4-9DA6-4AED-BBDB-FF94995E6164}" srcId="{0644F02A-1B31-4ACF-A789-9EF00E8DA1C3}" destId="{046D94D7-F6E6-4FD0-9281-6992F35F364C}" srcOrd="0" destOrd="0" parTransId="{5D8F115D-4D61-4277-9432-D2CE9682B761}" sibTransId="{237145D4-AC3F-43D6-BE4B-ACB2955521EA}"/>
    <dgm:cxn modelId="{5B3E4903-E641-4CD4-8A65-ACA8054FD2EC}" srcId="{0644F02A-1B31-4ACF-A789-9EF00E8DA1C3}" destId="{42E90D4D-C2EF-4621-9C13-2DE1BA2727B0}" srcOrd="2" destOrd="0" parTransId="{93A83D09-FCA8-403F-8AE9-B3623E132384}" sibTransId="{4683E39B-3BB2-4D0C-AD76-CCC3F3CE7F39}"/>
    <dgm:cxn modelId="{B62748CB-A85E-49B2-9EBB-DF52519B29B9}" srcId="{0644F02A-1B31-4ACF-A789-9EF00E8DA1C3}" destId="{BE54E0F4-6CB7-4369-9C83-01BE2FA2747E}" srcOrd="1" destOrd="0" parTransId="{3CF29B3E-7535-47A3-A97E-309DB1B0DEF7}" sibTransId="{79B583D5-87EB-438A-915C-7F25B65C4E82}"/>
    <dgm:cxn modelId="{1A77D98A-ACA7-453D-9C36-1165B35BDE5E}" srcId="{0644F02A-1B31-4ACF-A789-9EF00E8DA1C3}" destId="{21FDA707-0C64-4400-8FDC-B8E9989F9201}" srcOrd="3" destOrd="0" parTransId="{BE3EB802-6DF6-4B4E-8ED1-5DF449236603}" sibTransId="{6096A3E5-0712-428A-ACA4-99B07B0B26C6}"/>
    <dgm:cxn modelId="{3FAD0365-0B11-4242-8580-9B9B7FABF786}" type="presOf" srcId="{237145D4-AC3F-43D6-BE4B-ACB2955521EA}" destId="{FCC64898-6723-44E4-A3B5-D583CAC6CD0D}" srcOrd="0" destOrd="0" presId="urn:microsoft.com/office/officeart/2005/8/layout/pList1"/>
    <dgm:cxn modelId="{6479CC4D-DBBF-448E-8444-5AD99D6E9952}" type="presOf" srcId="{21FDA707-0C64-4400-8FDC-B8E9989F9201}" destId="{9D7AC6AD-07CE-4AC4-96EE-D14F94D9D5D8}" srcOrd="0" destOrd="0" presId="urn:microsoft.com/office/officeart/2005/8/layout/pList1"/>
    <dgm:cxn modelId="{B46B05B7-A1EC-462F-B829-28D00EA839E9}" type="presOf" srcId="{42E90D4D-C2EF-4621-9C13-2DE1BA2727B0}" destId="{8D7D5B92-F9BF-47CB-94F1-FE2DB7FBD572}" srcOrd="0" destOrd="0" presId="urn:microsoft.com/office/officeart/2005/8/layout/pList1"/>
    <dgm:cxn modelId="{A41CBAD0-167C-43D3-BCC9-A6687BE04FF2}" type="presParOf" srcId="{845F88A7-6E59-466D-8CA6-D0BC2062CB11}" destId="{E15F85F4-1AFA-4352-8827-9A58A2DEEA06}" srcOrd="0" destOrd="0" presId="urn:microsoft.com/office/officeart/2005/8/layout/pList1"/>
    <dgm:cxn modelId="{F49D89CB-DB8F-4D60-A1A5-2BBD9809B307}" type="presParOf" srcId="{E15F85F4-1AFA-4352-8827-9A58A2DEEA06}" destId="{7DCC9BB6-75CA-419A-9208-9ABF95341BF0}" srcOrd="0" destOrd="0" presId="urn:microsoft.com/office/officeart/2005/8/layout/pList1"/>
    <dgm:cxn modelId="{7A172084-C892-4C2D-A41E-10823CA07BA8}" type="presParOf" srcId="{E15F85F4-1AFA-4352-8827-9A58A2DEEA06}" destId="{EDA5B4DF-890A-4D05-8457-391472ED4BC4}" srcOrd="1" destOrd="0" presId="urn:microsoft.com/office/officeart/2005/8/layout/pList1"/>
    <dgm:cxn modelId="{B4A81C5E-4A8F-4F0C-B1D7-50B0E4F9EBE0}" type="presParOf" srcId="{845F88A7-6E59-466D-8CA6-D0BC2062CB11}" destId="{FCC64898-6723-44E4-A3B5-D583CAC6CD0D}" srcOrd="1" destOrd="0" presId="urn:microsoft.com/office/officeart/2005/8/layout/pList1"/>
    <dgm:cxn modelId="{7A6F0642-BBE9-4F1A-A422-1DAADDC6CD42}" type="presParOf" srcId="{845F88A7-6E59-466D-8CA6-D0BC2062CB11}" destId="{173425A1-EA31-4146-ACC5-E383CB64A495}" srcOrd="2" destOrd="0" presId="urn:microsoft.com/office/officeart/2005/8/layout/pList1"/>
    <dgm:cxn modelId="{E2DC714A-E37A-4CDA-8A69-161FB30CFA39}" type="presParOf" srcId="{173425A1-EA31-4146-ACC5-E383CB64A495}" destId="{A87A0202-8A89-48AD-BF47-ACA7C43DDAFE}" srcOrd="0" destOrd="0" presId="urn:microsoft.com/office/officeart/2005/8/layout/pList1"/>
    <dgm:cxn modelId="{7A65060B-6967-43F5-A8B5-7FF77B39943E}" type="presParOf" srcId="{173425A1-EA31-4146-ACC5-E383CB64A495}" destId="{799C47B3-1E80-4060-8548-42F8388D88BD}" srcOrd="1" destOrd="0" presId="urn:microsoft.com/office/officeart/2005/8/layout/pList1"/>
    <dgm:cxn modelId="{040E29CD-A3A3-42F4-AE14-36265BC32EAB}" type="presParOf" srcId="{845F88A7-6E59-466D-8CA6-D0BC2062CB11}" destId="{80346077-E651-41B3-BDB4-DCDEC4EA289B}" srcOrd="3" destOrd="0" presId="urn:microsoft.com/office/officeart/2005/8/layout/pList1"/>
    <dgm:cxn modelId="{65B2D150-CF43-41CF-843F-D08AD7ADA843}" type="presParOf" srcId="{845F88A7-6E59-466D-8CA6-D0BC2062CB11}" destId="{F9BA7A9D-DD06-4179-B701-9D7C6B70CBCF}" srcOrd="4" destOrd="0" presId="urn:microsoft.com/office/officeart/2005/8/layout/pList1"/>
    <dgm:cxn modelId="{33E0EBD0-DADF-40B8-853B-0B4C7FB8E74F}" type="presParOf" srcId="{F9BA7A9D-DD06-4179-B701-9D7C6B70CBCF}" destId="{D7060531-A927-4B94-BA4E-8F5D57989C1D}" srcOrd="0" destOrd="0" presId="urn:microsoft.com/office/officeart/2005/8/layout/pList1"/>
    <dgm:cxn modelId="{952A6F45-4A33-4AC3-BEBA-48D22F9A24DF}" type="presParOf" srcId="{F9BA7A9D-DD06-4179-B701-9D7C6B70CBCF}" destId="{8D7D5B92-F9BF-47CB-94F1-FE2DB7FBD572}" srcOrd="1" destOrd="0" presId="urn:microsoft.com/office/officeart/2005/8/layout/pList1"/>
    <dgm:cxn modelId="{8B769FD5-63A9-4D1F-995E-1315B61A2ED1}" type="presParOf" srcId="{845F88A7-6E59-466D-8CA6-D0BC2062CB11}" destId="{ADCF384E-B715-4DB7-A0EF-C709B86C7F40}" srcOrd="5" destOrd="0" presId="urn:microsoft.com/office/officeart/2005/8/layout/pList1"/>
    <dgm:cxn modelId="{03E40DA1-C6AF-4099-9E1B-147EDAB7A11E}" type="presParOf" srcId="{845F88A7-6E59-466D-8CA6-D0BC2062CB11}" destId="{074E9A03-7B8A-43A6-9EFF-D03A904DF2AC}" srcOrd="6" destOrd="0" presId="urn:microsoft.com/office/officeart/2005/8/layout/pList1"/>
    <dgm:cxn modelId="{B28EBDFE-5AD1-4C11-8B06-188F2DCE49D6}" type="presParOf" srcId="{074E9A03-7B8A-43A6-9EFF-D03A904DF2AC}" destId="{EC22AC0F-5B16-481C-AB1B-2B5AB7C2D587}" srcOrd="0" destOrd="0" presId="urn:microsoft.com/office/officeart/2005/8/layout/pList1"/>
    <dgm:cxn modelId="{EE61681D-6850-44BC-9F4C-830D4EE67358}" type="presParOf" srcId="{074E9A03-7B8A-43A6-9EFF-D03A904DF2AC}" destId="{9D7AC6AD-07CE-4AC4-96EE-D14F94D9D5D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943B0-8B61-4CDB-A1E4-042F6308166B}" type="doc">
      <dgm:prSet loTypeId="urn:microsoft.com/office/officeart/2005/8/layout/hList7" loCatId="list" qsTypeId="urn:microsoft.com/office/officeart/2005/8/quickstyle/simple4" qsCatId="simple" csTypeId="urn:microsoft.com/office/officeart/2005/8/colors/colorful2" csCatId="colorful" phldr="1"/>
      <dgm:spPr/>
    </dgm:pt>
    <dgm:pt modelId="{9F8E4252-FC49-4285-AEC3-BDD1DD1F8D39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60B7B9E-B7DB-4417-80EB-D4A2CC40295A}" type="parTrans" cxnId="{61CFAECF-7C16-42BE-8F58-AD804DAD6748}">
      <dgm:prSet/>
      <dgm:spPr/>
      <dgm:t>
        <a:bodyPr/>
        <a:lstStyle/>
        <a:p>
          <a:endParaRPr lang="ru-RU"/>
        </a:p>
      </dgm:t>
    </dgm:pt>
    <dgm:pt modelId="{49D9CD0A-0C93-4148-87E8-CBB6E9B46896}" type="sibTrans" cxnId="{61CFAECF-7C16-42BE-8F58-AD804DAD6748}">
      <dgm:prSet/>
      <dgm:spPr/>
      <dgm:t>
        <a:bodyPr/>
        <a:lstStyle/>
        <a:p>
          <a:endParaRPr lang="ru-RU"/>
        </a:p>
      </dgm:t>
    </dgm:pt>
    <dgm:pt modelId="{51B0CC0E-1904-43CF-90CC-F01DB45E0C7D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Статева ідентифікація та диференціація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9430C0E-9C57-4606-8094-2E4404220D7A}" type="parTrans" cxnId="{37981EC8-4D7C-4CB9-B3DA-9C819D51033C}">
      <dgm:prSet/>
      <dgm:spPr/>
      <dgm:t>
        <a:bodyPr/>
        <a:lstStyle/>
        <a:p>
          <a:endParaRPr lang="ru-RU"/>
        </a:p>
      </dgm:t>
    </dgm:pt>
    <dgm:pt modelId="{F8933DD5-B8FF-42B2-9557-F8899B79FA62}" type="sibTrans" cxnId="{37981EC8-4D7C-4CB9-B3DA-9C819D51033C}">
      <dgm:prSet/>
      <dgm:spPr/>
      <dgm:t>
        <a:bodyPr/>
        <a:lstStyle/>
        <a:p>
          <a:endParaRPr lang="ru-RU"/>
        </a:p>
      </dgm:t>
    </dgm:pt>
    <dgm:pt modelId="{163462C7-4521-4F14-8C8B-0D3B225CD739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Емоційний комфорт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8CF2399-338F-42F0-8A2B-1A7272ED0024}" type="parTrans" cxnId="{A0009E28-C1E2-4DBD-8F7B-2CE046D5DA40}">
      <dgm:prSet/>
      <dgm:spPr/>
      <dgm:t>
        <a:bodyPr/>
        <a:lstStyle/>
        <a:p>
          <a:endParaRPr lang="ru-RU"/>
        </a:p>
      </dgm:t>
    </dgm:pt>
    <dgm:pt modelId="{B4679F61-B6BA-4056-89B3-28F51FFDCA71}" type="sibTrans" cxnId="{A0009E28-C1E2-4DBD-8F7B-2CE046D5DA40}">
      <dgm:prSet/>
      <dgm:spPr/>
      <dgm:t>
        <a:bodyPr/>
        <a:lstStyle/>
        <a:p>
          <a:endParaRPr lang="ru-RU"/>
        </a:p>
      </dgm:t>
    </dgm:pt>
    <dgm:pt modelId="{8AAD7803-48AF-41E5-9EB1-1AB209D4B76E}">
      <dgm:prSet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Основи правової культури </a:t>
          </a:r>
        </a:p>
        <a:p>
          <a:r>
            <a:rPr lang="uk-UA" sz="18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(з  середньої групи)</a:t>
          </a:r>
          <a:endParaRPr lang="ru-RU" sz="1800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38FE7005-0C6A-479B-83CC-BE0D12F884F5}" type="parTrans" cxnId="{3CCC31A6-F3D6-4821-82A1-20E089EC5B60}">
      <dgm:prSet/>
      <dgm:spPr/>
      <dgm:t>
        <a:bodyPr/>
        <a:lstStyle/>
        <a:p>
          <a:endParaRPr lang="ru-RU"/>
        </a:p>
      </dgm:t>
    </dgm:pt>
    <dgm:pt modelId="{B7CB8036-F2BB-46B4-A778-759484FBC2AF}" type="sibTrans" cxnId="{3CCC31A6-F3D6-4821-82A1-20E089EC5B60}">
      <dgm:prSet/>
      <dgm:spPr/>
      <dgm:t>
        <a:bodyPr/>
        <a:lstStyle/>
        <a:p>
          <a:endParaRPr lang="ru-RU"/>
        </a:p>
      </dgm:t>
    </dgm:pt>
    <dgm:pt modelId="{665EB4FA-B472-4C3E-B775-20EEF1ADF834}" type="pres">
      <dgm:prSet presAssocID="{69B943B0-8B61-4CDB-A1E4-042F6308166B}" presName="Name0" presStyleCnt="0">
        <dgm:presLayoutVars>
          <dgm:dir/>
          <dgm:resizeHandles val="exact"/>
        </dgm:presLayoutVars>
      </dgm:prSet>
      <dgm:spPr/>
    </dgm:pt>
    <dgm:pt modelId="{C05EBC2A-ED19-4094-B74D-EAC2C1D213F8}" type="pres">
      <dgm:prSet presAssocID="{69B943B0-8B61-4CDB-A1E4-042F6308166B}" presName="fgShape" presStyleLbl="fgShp" presStyleIdx="0" presStyleCnt="1"/>
      <dgm:spPr/>
    </dgm:pt>
    <dgm:pt modelId="{39BA6F81-CDEA-496A-A0DE-E987765441C0}" type="pres">
      <dgm:prSet presAssocID="{69B943B0-8B61-4CDB-A1E4-042F6308166B}" presName="linComp" presStyleCnt="0"/>
      <dgm:spPr/>
    </dgm:pt>
    <dgm:pt modelId="{BAB9D078-E502-4A46-9B5B-1724533D2DCA}" type="pres">
      <dgm:prSet presAssocID="{9F8E4252-FC49-4285-AEC3-BDD1DD1F8D39}" presName="compNode" presStyleCnt="0"/>
      <dgm:spPr/>
    </dgm:pt>
    <dgm:pt modelId="{2E04EA52-AB2F-445E-90F1-BCB1796B3E94}" type="pres">
      <dgm:prSet presAssocID="{9F8E4252-FC49-4285-AEC3-BDD1DD1F8D39}" presName="bkgdShape" presStyleLbl="node1" presStyleIdx="0" presStyleCnt="4"/>
      <dgm:spPr/>
      <dgm:t>
        <a:bodyPr/>
        <a:lstStyle/>
        <a:p>
          <a:endParaRPr lang="ru-RU"/>
        </a:p>
      </dgm:t>
    </dgm:pt>
    <dgm:pt modelId="{D82C54B4-B47C-4790-BECF-6DF6AE9301D6}" type="pres">
      <dgm:prSet presAssocID="{9F8E4252-FC49-4285-AEC3-BDD1DD1F8D3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332E-7FCF-48A9-A8C4-A55B1C2DFE1D}" type="pres">
      <dgm:prSet presAssocID="{9F8E4252-FC49-4285-AEC3-BDD1DD1F8D39}" presName="invisiNode" presStyleLbl="node1" presStyleIdx="0" presStyleCnt="4"/>
      <dgm:spPr/>
    </dgm:pt>
    <dgm:pt modelId="{7889CDDD-4C0A-4D45-97A7-E8B0AFA51D0E}" type="pres">
      <dgm:prSet presAssocID="{9F8E4252-FC49-4285-AEC3-BDD1DD1F8D3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FB2EF3-0BFF-44B4-8B12-39A33E944B5F}" type="pres">
      <dgm:prSet presAssocID="{49D9CD0A-0C93-4148-87E8-CBB6E9B468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D8AD86-7BEE-4537-9D55-CE283DB4D43C}" type="pres">
      <dgm:prSet presAssocID="{51B0CC0E-1904-43CF-90CC-F01DB45E0C7D}" presName="compNode" presStyleCnt="0"/>
      <dgm:spPr/>
    </dgm:pt>
    <dgm:pt modelId="{AF840F62-D2BC-411C-B7FE-01825BB4E814}" type="pres">
      <dgm:prSet presAssocID="{51B0CC0E-1904-43CF-90CC-F01DB45E0C7D}" presName="bkgdShape" presStyleLbl="node1" presStyleIdx="1" presStyleCnt="4" custLinFactNeighborX="-812" custLinFactNeighborY="321"/>
      <dgm:spPr/>
      <dgm:t>
        <a:bodyPr/>
        <a:lstStyle/>
        <a:p>
          <a:endParaRPr lang="ru-RU"/>
        </a:p>
      </dgm:t>
    </dgm:pt>
    <dgm:pt modelId="{EE607BF4-50B2-4B09-B9B8-42631D75BBAF}" type="pres">
      <dgm:prSet presAssocID="{51B0CC0E-1904-43CF-90CC-F01DB45E0C7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97341-D49B-4BE5-8372-D0903047F0BC}" type="pres">
      <dgm:prSet presAssocID="{51B0CC0E-1904-43CF-90CC-F01DB45E0C7D}" presName="invisiNode" presStyleLbl="node1" presStyleIdx="1" presStyleCnt="4"/>
      <dgm:spPr/>
    </dgm:pt>
    <dgm:pt modelId="{E013EEBC-6265-4143-A2E1-732A472A6762}" type="pres">
      <dgm:prSet presAssocID="{51B0CC0E-1904-43CF-90CC-F01DB45E0C7D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DAE637-CE38-46CF-9580-B083B0B6041C}" type="pres">
      <dgm:prSet presAssocID="{F8933DD5-B8FF-42B2-9557-F8899B79FA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FCB361-5067-41C1-ABB4-1C2606F0EC4D}" type="pres">
      <dgm:prSet presAssocID="{163462C7-4521-4F14-8C8B-0D3B225CD739}" presName="compNode" presStyleCnt="0"/>
      <dgm:spPr/>
    </dgm:pt>
    <dgm:pt modelId="{D919FF67-9B5F-49F4-A79E-D8BEBD7A5B74}" type="pres">
      <dgm:prSet presAssocID="{163462C7-4521-4F14-8C8B-0D3B225CD739}" presName="bkgdShape" presStyleLbl="node1" presStyleIdx="2" presStyleCnt="4" custLinFactNeighborX="-494" custLinFactNeighborY="-1235"/>
      <dgm:spPr/>
      <dgm:t>
        <a:bodyPr/>
        <a:lstStyle/>
        <a:p>
          <a:endParaRPr lang="ru-RU"/>
        </a:p>
      </dgm:t>
    </dgm:pt>
    <dgm:pt modelId="{B349A3FD-FF45-4B7F-B5FC-7AC72F117662}" type="pres">
      <dgm:prSet presAssocID="{163462C7-4521-4F14-8C8B-0D3B225CD7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8868-63DB-48BA-9083-E575A8B62287}" type="pres">
      <dgm:prSet presAssocID="{163462C7-4521-4F14-8C8B-0D3B225CD739}" presName="invisiNode" presStyleLbl="node1" presStyleIdx="2" presStyleCnt="4"/>
      <dgm:spPr/>
    </dgm:pt>
    <dgm:pt modelId="{B4992388-48CA-4931-B3DF-DFB923B52948}" type="pres">
      <dgm:prSet presAssocID="{163462C7-4521-4F14-8C8B-0D3B225CD73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70DBCE-8D00-4877-9903-43F770A412B8}" type="pres">
      <dgm:prSet presAssocID="{B4679F61-B6BA-4056-89B3-28F51FFDCA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67466A-F685-4262-86D4-E2F2DE9E8B6F}" type="pres">
      <dgm:prSet presAssocID="{8AAD7803-48AF-41E5-9EB1-1AB209D4B76E}" presName="compNode" presStyleCnt="0"/>
      <dgm:spPr/>
    </dgm:pt>
    <dgm:pt modelId="{A6297AFB-DF4F-4326-9747-8CD24E8250DC}" type="pres">
      <dgm:prSet presAssocID="{8AAD7803-48AF-41E5-9EB1-1AB209D4B76E}" presName="bkgdShape" presStyleLbl="node1" presStyleIdx="3" presStyleCnt="4"/>
      <dgm:spPr/>
      <dgm:t>
        <a:bodyPr/>
        <a:lstStyle/>
        <a:p>
          <a:endParaRPr lang="ru-RU"/>
        </a:p>
      </dgm:t>
    </dgm:pt>
    <dgm:pt modelId="{760A6BFF-A7EE-4539-84EB-1B3E28C34141}" type="pres">
      <dgm:prSet presAssocID="{8AAD7803-48AF-41E5-9EB1-1AB209D4B76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D1C56-9127-46BE-B984-BC15CB19F2BB}" type="pres">
      <dgm:prSet presAssocID="{8AAD7803-48AF-41E5-9EB1-1AB209D4B76E}" presName="invisiNode" presStyleLbl="node1" presStyleIdx="3" presStyleCnt="4"/>
      <dgm:spPr/>
    </dgm:pt>
    <dgm:pt modelId="{3F2F352E-DA1A-437A-AD83-CC42436B5EC5}" type="pres">
      <dgm:prSet presAssocID="{8AAD7803-48AF-41E5-9EB1-1AB209D4B76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CCC31A6-F3D6-4821-82A1-20E089EC5B60}" srcId="{69B943B0-8B61-4CDB-A1E4-042F6308166B}" destId="{8AAD7803-48AF-41E5-9EB1-1AB209D4B76E}" srcOrd="3" destOrd="0" parTransId="{38FE7005-0C6A-479B-83CC-BE0D12F884F5}" sibTransId="{B7CB8036-F2BB-46B4-A778-759484FBC2AF}"/>
    <dgm:cxn modelId="{A635E9FE-7567-437E-B983-63EF24A96D8B}" type="presOf" srcId="{49D9CD0A-0C93-4148-87E8-CBB6E9B46896}" destId="{0FFB2EF3-0BFF-44B4-8B12-39A33E944B5F}" srcOrd="0" destOrd="0" presId="urn:microsoft.com/office/officeart/2005/8/layout/hList7"/>
    <dgm:cxn modelId="{110A3799-81F0-4D92-9A77-503CEEC67CA7}" type="presOf" srcId="{69B943B0-8B61-4CDB-A1E4-042F6308166B}" destId="{665EB4FA-B472-4C3E-B775-20EEF1ADF834}" srcOrd="0" destOrd="0" presId="urn:microsoft.com/office/officeart/2005/8/layout/hList7"/>
    <dgm:cxn modelId="{A0009E28-C1E2-4DBD-8F7B-2CE046D5DA40}" srcId="{69B943B0-8B61-4CDB-A1E4-042F6308166B}" destId="{163462C7-4521-4F14-8C8B-0D3B225CD739}" srcOrd="2" destOrd="0" parTransId="{B8CF2399-338F-42F0-8A2B-1A7272ED0024}" sibTransId="{B4679F61-B6BA-4056-89B3-28F51FFDCA71}"/>
    <dgm:cxn modelId="{BC0EBF7D-1629-45DE-B2E0-457FD99495AC}" type="presOf" srcId="{8AAD7803-48AF-41E5-9EB1-1AB209D4B76E}" destId="{A6297AFB-DF4F-4326-9747-8CD24E8250DC}" srcOrd="0" destOrd="0" presId="urn:microsoft.com/office/officeart/2005/8/layout/hList7"/>
    <dgm:cxn modelId="{61CFAECF-7C16-42BE-8F58-AD804DAD6748}" srcId="{69B943B0-8B61-4CDB-A1E4-042F6308166B}" destId="{9F8E4252-FC49-4285-AEC3-BDD1DD1F8D39}" srcOrd="0" destOrd="0" parTransId="{760B7B9E-B7DB-4417-80EB-D4A2CC40295A}" sibTransId="{49D9CD0A-0C93-4148-87E8-CBB6E9B46896}"/>
    <dgm:cxn modelId="{C796DFAD-0290-49F0-A380-9E2E129A7209}" type="presOf" srcId="{9F8E4252-FC49-4285-AEC3-BDD1DD1F8D39}" destId="{D82C54B4-B47C-4790-BECF-6DF6AE9301D6}" srcOrd="1" destOrd="0" presId="urn:microsoft.com/office/officeart/2005/8/layout/hList7"/>
    <dgm:cxn modelId="{3A1C2EA0-36F2-420D-AA16-89BCBCD851D0}" type="presOf" srcId="{B4679F61-B6BA-4056-89B3-28F51FFDCA71}" destId="{5E70DBCE-8D00-4877-9903-43F770A412B8}" srcOrd="0" destOrd="0" presId="urn:microsoft.com/office/officeart/2005/8/layout/hList7"/>
    <dgm:cxn modelId="{5A8EAB58-5A8A-4D60-A4AC-183A5F02390F}" type="presOf" srcId="{163462C7-4521-4F14-8C8B-0D3B225CD739}" destId="{D919FF67-9B5F-49F4-A79E-D8BEBD7A5B74}" srcOrd="0" destOrd="0" presId="urn:microsoft.com/office/officeart/2005/8/layout/hList7"/>
    <dgm:cxn modelId="{9BDE0234-7096-4E71-A3D6-6D2AE35B01C6}" type="presOf" srcId="{163462C7-4521-4F14-8C8B-0D3B225CD739}" destId="{B349A3FD-FF45-4B7F-B5FC-7AC72F117662}" srcOrd="1" destOrd="0" presId="urn:microsoft.com/office/officeart/2005/8/layout/hList7"/>
    <dgm:cxn modelId="{53375DEC-AEBE-42B1-859B-7AB4528D47B0}" type="presOf" srcId="{9F8E4252-FC49-4285-AEC3-BDD1DD1F8D39}" destId="{2E04EA52-AB2F-445E-90F1-BCB1796B3E94}" srcOrd="0" destOrd="0" presId="urn:microsoft.com/office/officeart/2005/8/layout/hList7"/>
    <dgm:cxn modelId="{37981EC8-4D7C-4CB9-B3DA-9C819D51033C}" srcId="{69B943B0-8B61-4CDB-A1E4-042F6308166B}" destId="{51B0CC0E-1904-43CF-90CC-F01DB45E0C7D}" srcOrd="1" destOrd="0" parTransId="{A9430C0E-9C57-4606-8094-2E4404220D7A}" sibTransId="{F8933DD5-B8FF-42B2-9557-F8899B79FA62}"/>
    <dgm:cxn modelId="{5A5CB160-E82B-4801-9BF3-81DD5C9A0ADE}" type="presOf" srcId="{8AAD7803-48AF-41E5-9EB1-1AB209D4B76E}" destId="{760A6BFF-A7EE-4539-84EB-1B3E28C34141}" srcOrd="1" destOrd="0" presId="urn:microsoft.com/office/officeart/2005/8/layout/hList7"/>
    <dgm:cxn modelId="{A87DC2E6-1051-4B1E-BFFA-82E9957E4323}" type="presOf" srcId="{51B0CC0E-1904-43CF-90CC-F01DB45E0C7D}" destId="{EE607BF4-50B2-4B09-B9B8-42631D75BBAF}" srcOrd="1" destOrd="0" presId="urn:microsoft.com/office/officeart/2005/8/layout/hList7"/>
    <dgm:cxn modelId="{0839AC4D-0D67-4DB3-93A3-D0E1F354D3AF}" type="presOf" srcId="{51B0CC0E-1904-43CF-90CC-F01DB45E0C7D}" destId="{AF840F62-D2BC-411C-B7FE-01825BB4E814}" srcOrd="0" destOrd="0" presId="urn:microsoft.com/office/officeart/2005/8/layout/hList7"/>
    <dgm:cxn modelId="{896EB347-53DA-4F3A-95ED-9866A1B4E08F}" type="presOf" srcId="{F8933DD5-B8FF-42B2-9557-F8899B79FA62}" destId="{EBDAE637-CE38-46CF-9580-B083B0B6041C}" srcOrd="0" destOrd="0" presId="urn:microsoft.com/office/officeart/2005/8/layout/hList7"/>
    <dgm:cxn modelId="{FE6C822D-9A36-4F50-B5C8-646D8406DFCA}" type="presParOf" srcId="{665EB4FA-B472-4C3E-B775-20EEF1ADF834}" destId="{C05EBC2A-ED19-4094-B74D-EAC2C1D213F8}" srcOrd="0" destOrd="0" presId="urn:microsoft.com/office/officeart/2005/8/layout/hList7"/>
    <dgm:cxn modelId="{93C02437-EE1F-4428-B368-5E6D6441FDE5}" type="presParOf" srcId="{665EB4FA-B472-4C3E-B775-20EEF1ADF834}" destId="{39BA6F81-CDEA-496A-A0DE-E987765441C0}" srcOrd="1" destOrd="0" presId="urn:microsoft.com/office/officeart/2005/8/layout/hList7"/>
    <dgm:cxn modelId="{09DE39AC-F8A9-41D1-AFFE-434DC13B2EFB}" type="presParOf" srcId="{39BA6F81-CDEA-496A-A0DE-E987765441C0}" destId="{BAB9D078-E502-4A46-9B5B-1724533D2DCA}" srcOrd="0" destOrd="0" presId="urn:microsoft.com/office/officeart/2005/8/layout/hList7"/>
    <dgm:cxn modelId="{090F3394-951B-44B3-8827-CDF1A620E729}" type="presParOf" srcId="{BAB9D078-E502-4A46-9B5B-1724533D2DCA}" destId="{2E04EA52-AB2F-445E-90F1-BCB1796B3E94}" srcOrd="0" destOrd="0" presId="urn:microsoft.com/office/officeart/2005/8/layout/hList7"/>
    <dgm:cxn modelId="{6CE3B143-F738-47EB-80DA-282118D09A56}" type="presParOf" srcId="{BAB9D078-E502-4A46-9B5B-1724533D2DCA}" destId="{D82C54B4-B47C-4790-BECF-6DF6AE9301D6}" srcOrd="1" destOrd="0" presId="urn:microsoft.com/office/officeart/2005/8/layout/hList7"/>
    <dgm:cxn modelId="{EF38BB64-AFF5-45E9-87F1-5D9383C6DFE9}" type="presParOf" srcId="{BAB9D078-E502-4A46-9B5B-1724533D2DCA}" destId="{B8A8332E-7FCF-48A9-A8C4-A55B1C2DFE1D}" srcOrd="2" destOrd="0" presId="urn:microsoft.com/office/officeart/2005/8/layout/hList7"/>
    <dgm:cxn modelId="{12E8FFE4-0CF2-4F49-82EF-AB11EA0EEDBA}" type="presParOf" srcId="{BAB9D078-E502-4A46-9B5B-1724533D2DCA}" destId="{7889CDDD-4C0A-4D45-97A7-E8B0AFA51D0E}" srcOrd="3" destOrd="0" presId="urn:microsoft.com/office/officeart/2005/8/layout/hList7"/>
    <dgm:cxn modelId="{34FBF5CB-9656-4018-B6DD-B5F43732A858}" type="presParOf" srcId="{39BA6F81-CDEA-496A-A0DE-E987765441C0}" destId="{0FFB2EF3-0BFF-44B4-8B12-39A33E944B5F}" srcOrd="1" destOrd="0" presId="urn:microsoft.com/office/officeart/2005/8/layout/hList7"/>
    <dgm:cxn modelId="{7A391230-6375-4690-9E69-1B16C25091D8}" type="presParOf" srcId="{39BA6F81-CDEA-496A-A0DE-E987765441C0}" destId="{95D8AD86-7BEE-4537-9D55-CE283DB4D43C}" srcOrd="2" destOrd="0" presId="urn:microsoft.com/office/officeart/2005/8/layout/hList7"/>
    <dgm:cxn modelId="{89DBB218-C847-4752-8AA9-308358106D3B}" type="presParOf" srcId="{95D8AD86-7BEE-4537-9D55-CE283DB4D43C}" destId="{AF840F62-D2BC-411C-B7FE-01825BB4E814}" srcOrd="0" destOrd="0" presId="urn:microsoft.com/office/officeart/2005/8/layout/hList7"/>
    <dgm:cxn modelId="{7F8FF4CA-7061-4BF3-9D37-1A6D26761A07}" type="presParOf" srcId="{95D8AD86-7BEE-4537-9D55-CE283DB4D43C}" destId="{EE607BF4-50B2-4B09-B9B8-42631D75BBAF}" srcOrd="1" destOrd="0" presId="urn:microsoft.com/office/officeart/2005/8/layout/hList7"/>
    <dgm:cxn modelId="{2E130149-EBC0-46DD-A65E-89962B3FE6DF}" type="presParOf" srcId="{95D8AD86-7BEE-4537-9D55-CE283DB4D43C}" destId="{77697341-D49B-4BE5-8372-D0903047F0BC}" srcOrd="2" destOrd="0" presId="urn:microsoft.com/office/officeart/2005/8/layout/hList7"/>
    <dgm:cxn modelId="{2023BAF8-11B9-4ED8-BD52-80A1916B4D4D}" type="presParOf" srcId="{95D8AD86-7BEE-4537-9D55-CE283DB4D43C}" destId="{E013EEBC-6265-4143-A2E1-732A472A6762}" srcOrd="3" destOrd="0" presId="urn:microsoft.com/office/officeart/2005/8/layout/hList7"/>
    <dgm:cxn modelId="{F04F0518-5344-40AE-AD49-0A68CDB07105}" type="presParOf" srcId="{39BA6F81-CDEA-496A-A0DE-E987765441C0}" destId="{EBDAE637-CE38-46CF-9580-B083B0B6041C}" srcOrd="3" destOrd="0" presId="urn:microsoft.com/office/officeart/2005/8/layout/hList7"/>
    <dgm:cxn modelId="{5CEBD869-182A-4CBC-9F50-821429FEACFD}" type="presParOf" srcId="{39BA6F81-CDEA-496A-A0DE-E987765441C0}" destId="{12FCB361-5067-41C1-ABB4-1C2606F0EC4D}" srcOrd="4" destOrd="0" presId="urn:microsoft.com/office/officeart/2005/8/layout/hList7"/>
    <dgm:cxn modelId="{730CFE27-290A-4894-82D3-B56EBA5BB87D}" type="presParOf" srcId="{12FCB361-5067-41C1-ABB4-1C2606F0EC4D}" destId="{D919FF67-9B5F-49F4-A79E-D8BEBD7A5B74}" srcOrd="0" destOrd="0" presId="urn:microsoft.com/office/officeart/2005/8/layout/hList7"/>
    <dgm:cxn modelId="{FE9F89E4-32B6-4FFD-A67C-52F1325E1913}" type="presParOf" srcId="{12FCB361-5067-41C1-ABB4-1C2606F0EC4D}" destId="{B349A3FD-FF45-4B7F-B5FC-7AC72F117662}" srcOrd="1" destOrd="0" presId="urn:microsoft.com/office/officeart/2005/8/layout/hList7"/>
    <dgm:cxn modelId="{BFD8F959-397A-4FA4-AE5C-A37E1B066655}" type="presParOf" srcId="{12FCB361-5067-41C1-ABB4-1C2606F0EC4D}" destId="{BD038868-63DB-48BA-9083-E575A8B62287}" srcOrd="2" destOrd="0" presId="urn:microsoft.com/office/officeart/2005/8/layout/hList7"/>
    <dgm:cxn modelId="{E3AB386D-78BD-473C-82D1-A53D64BA00F5}" type="presParOf" srcId="{12FCB361-5067-41C1-ABB4-1C2606F0EC4D}" destId="{B4992388-48CA-4931-B3DF-DFB923B52948}" srcOrd="3" destOrd="0" presId="urn:microsoft.com/office/officeart/2005/8/layout/hList7"/>
    <dgm:cxn modelId="{978488F3-CBA4-40DE-A005-0E68AA4DF09A}" type="presParOf" srcId="{39BA6F81-CDEA-496A-A0DE-E987765441C0}" destId="{5E70DBCE-8D00-4877-9903-43F770A412B8}" srcOrd="5" destOrd="0" presId="urn:microsoft.com/office/officeart/2005/8/layout/hList7"/>
    <dgm:cxn modelId="{26691ABA-9FCA-449C-ACAA-6DFCEBC729AF}" type="presParOf" srcId="{39BA6F81-CDEA-496A-A0DE-E987765441C0}" destId="{2167466A-F685-4262-86D4-E2F2DE9E8B6F}" srcOrd="6" destOrd="0" presId="urn:microsoft.com/office/officeart/2005/8/layout/hList7"/>
    <dgm:cxn modelId="{5D4364EB-80A7-4018-9749-75B8003E9677}" type="presParOf" srcId="{2167466A-F685-4262-86D4-E2F2DE9E8B6F}" destId="{A6297AFB-DF4F-4326-9747-8CD24E8250DC}" srcOrd="0" destOrd="0" presId="urn:microsoft.com/office/officeart/2005/8/layout/hList7"/>
    <dgm:cxn modelId="{F36F1C4E-3EE3-4CA5-8A35-FAE15FA67931}" type="presParOf" srcId="{2167466A-F685-4262-86D4-E2F2DE9E8B6F}" destId="{760A6BFF-A7EE-4539-84EB-1B3E28C34141}" srcOrd="1" destOrd="0" presId="urn:microsoft.com/office/officeart/2005/8/layout/hList7"/>
    <dgm:cxn modelId="{31EDDD9F-76AE-49B4-A5E2-701084DD7298}" type="presParOf" srcId="{2167466A-F685-4262-86D4-E2F2DE9E8B6F}" destId="{D1AD1C56-9127-46BE-B984-BC15CB19F2BB}" srcOrd="2" destOrd="0" presId="urn:microsoft.com/office/officeart/2005/8/layout/hList7"/>
    <dgm:cxn modelId="{C4B47728-EB4B-4A57-91E1-694CA748475A}" type="presParOf" srcId="{2167466A-F685-4262-86D4-E2F2DE9E8B6F}" destId="{3F2F352E-DA1A-437A-AD83-CC42436B5EC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91240-2424-4E9D-9B03-6C67F1E31667}" type="doc">
      <dgm:prSet loTypeId="urn:microsoft.com/office/officeart/2005/8/layout/bProcess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178E4A-C880-4D6F-AFFF-26DB35ECCFBB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944F836-541D-4C05-AEA9-70C306715BF5}" type="parTrans" cxnId="{6F87024E-CF43-4F74-8CF6-A023C3DC55CA}">
      <dgm:prSet/>
      <dgm:spPr/>
      <dgm:t>
        <a:bodyPr/>
        <a:lstStyle/>
        <a:p>
          <a:endParaRPr lang="ru-RU"/>
        </a:p>
      </dgm:t>
    </dgm:pt>
    <dgm:pt modelId="{0BFE6ECB-92A2-4C52-8997-B6599CAFFEFD}" type="sibTrans" cxnId="{6F87024E-CF43-4F74-8CF6-A023C3DC55CA}">
      <dgm:prSet/>
      <dgm:spPr/>
      <dgm:t>
        <a:bodyPr/>
        <a:lstStyle/>
        <a:p>
          <a:endParaRPr lang="ru-RU"/>
        </a:p>
      </dgm:t>
    </dgm:pt>
    <dgm:pt modelId="{B4A951F5-A110-4D83-B162-26DB946B7C8F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4675156-61FB-474A-802B-6300D478C182}" type="parTrans" cxnId="{1418A285-D91E-4898-BAC2-0F396D7C0E56}">
      <dgm:prSet/>
      <dgm:spPr/>
      <dgm:t>
        <a:bodyPr/>
        <a:lstStyle/>
        <a:p>
          <a:endParaRPr lang="ru-RU"/>
        </a:p>
      </dgm:t>
    </dgm:pt>
    <dgm:pt modelId="{1674D709-5EF1-41E5-A398-08FBCA66AB19}" type="sibTrans" cxnId="{1418A285-D91E-4898-BAC2-0F396D7C0E56}">
      <dgm:prSet/>
      <dgm:spPr/>
      <dgm:t>
        <a:bodyPr/>
        <a:lstStyle/>
        <a:p>
          <a:endParaRPr lang="ru-RU"/>
        </a:p>
      </dgm:t>
    </dgm:pt>
    <dgm:pt modelId="{B19E53A3-C137-40CB-B499-16E58937EAC8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Природа планети Земля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3F0416A-5C55-4C0E-9B95-23FE6AFD7CC4}" type="parTrans" cxnId="{119E8939-00AF-4755-B6EF-E6E0D1D5F0FF}">
      <dgm:prSet/>
      <dgm:spPr/>
      <dgm:t>
        <a:bodyPr/>
        <a:lstStyle/>
        <a:p>
          <a:endParaRPr lang="ru-RU"/>
        </a:p>
      </dgm:t>
    </dgm:pt>
    <dgm:pt modelId="{5841C936-970E-4471-A7BC-2A58D522C1BA}" type="sibTrans" cxnId="{119E8939-00AF-4755-B6EF-E6E0D1D5F0FF}">
      <dgm:prSet/>
      <dgm:spPr/>
      <dgm:t>
        <a:bodyPr/>
        <a:lstStyle/>
        <a:p>
          <a:endParaRPr lang="ru-RU"/>
        </a:p>
      </dgm:t>
    </dgm:pt>
    <dgm:pt modelId="{5D22FABE-ECF7-4B1E-B901-5B1C9D2F4864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Явища природи. Нежива природа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8ABD655-A691-4DE4-BD80-F3C8404D1B76}" type="parTrans" cxnId="{F6844AC3-8544-403C-9CA1-6DB9AEA6C276}">
      <dgm:prSet/>
      <dgm:spPr/>
      <dgm:t>
        <a:bodyPr/>
        <a:lstStyle/>
        <a:p>
          <a:endParaRPr lang="ru-RU"/>
        </a:p>
      </dgm:t>
    </dgm:pt>
    <dgm:pt modelId="{61BE5682-B015-455B-95C6-7A8607157E36}" type="sibTrans" cxnId="{F6844AC3-8544-403C-9CA1-6DB9AEA6C276}">
      <dgm:prSet/>
      <dgm:spPr/>
      <dgm:t>
        <a:bodyPr/>
        <a:lstStyle/>
        <a:p>
          <a:endParaRPr lang="ru-RU"/>
        </a:p>
      </dgm:t>
    </dgm:pt>
    <dgm:pt modelId="{4528CA3F-223E-4FDB-A3F3-04F006A8A096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Рослини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8382E63-1CDE-4B2E-949D-1ECD754CF7D4}" type="parTrans" cxnId="{0E27AE6F-C653-4CA0-B715-F18826B3091E}">
      <dgm:prSet/>
      <dgm:spPr/>
      <dgm:t>
        <a:bodyPr/>
        <a:lstStyle/>
        <a:p>
          <a:endParaRPr lang="ru-RU"/>
        </a:p>
      </dgm:t>
    </dgm:pt>
    <dgm:pt modelId="{5657786D-8987-4BFF-A2F5-1F3859CEA9EA}" type="sibTrans" cxnId="{0E27AE6F-C653-4CA0-B715-F18826B3091E}">
      <dgm:prSet/>
      <dgm:spPr/>
      <dgm:t>
        <a:bodyPr/>
        <a:lstStyle/>
        <a:p>
          <a:endParaRPr lang="ru-RU"/>
        </a:p>
      </dgm:t>
    </dgm:pt>
    <dgm:pt modelId="{650CF0F9-5EA5-40AB-B749-8B0B90C34005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Тварини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28331D7-1CCC-4B81-811F-46BFA1B61F4E}" type="parTrans" cxnId="{A3D4263A-37DC-4B76-8783-5D7BDEB6CCA0}">
      <dgm:prSet/>
      <dgm:spPr/>
      <dgm:t>
        <a:bodyPr/>
        <a:lstStyle/>
        <a:p>
          <a:endParaRPr lang="ru-RU"/>
        </a:p>
      </dgm:t>
    </dgm:pt>
    <dgm:pt modelId="{3F458525-2514-4077-B298-B13008E09A99}" type="sibTrans" cxnId="{A3D4263A-37DC-4B76-8783-5D7BDEB6CCA0}">
      <dgm:prSet/>
      <dgm:spPr/>
      <dgm:t>
        <a:bodyPr/>
        <a:lstStyle/>
        <a:p>
          <a:endParaRPr lang="ru-RU"/>
        </a:p>
      </dgm:t>
    </dgm:pt>
    <dgm:pt modelId="{DD5B6A4B-112A-4A17-8F3D-C805545881EF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Життєдіяльність людини у природному довкіллі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81CE21B-6742-481F-A40D-95D63D4BF6D2}" type="parTrans" cxnId="{4993613B-6B4B-4794-81E0-1D1BEB120446}">
      <dgm:prSet/>
      <dgm:spPr/>
      <dgm:t>
        <a:bodyPr/>
        <a:lstStyle/>
        <a:p>
          <a:endParaRPr lang="ru-RU"/>
        </a:p>
      </dgm:t>
    </dgm:pt>
    <dgm:pt modelId="{DCF42175-4D1D-4C3D-BAA2-2D6B6A4C5C43}" type="sibTrans" cxnId="{4993613B-6B4B-4794-81E0-1D1BEB120446}">
      <dgm:prSet/>
      <dgm:spPr/>
      <dgm:t>
        <a:bodyPr/>
        <a:lstStyle/>
        <a:p>
          <a:endParaRPr lang="ru-RU"/>
        </a:p>
      </dgm:t>
    </dgm:pt>
    <dgm:pt modelId="{D3D7A35D-FF33-49DD-827E-1D2A90B0CF30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Всесвіт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1A77E622-D5B4-4CAB-8D31-62AB640EF049}" type="parTrans" cxnId="{8C1673B5-5341-4394-ABE5-2860080C1D3E}">
      <dgm:prSet/>
      <dgm:spPr/>
      <dgm:t>
        <a:bodyPr/>
        <a:lstStyle/>
        <a:p>
          <a:endParaRPr lang="ru-RU"/>
        </a:p>
      </dgm:t>
    </dgm:pt>
    <dgm:pt modelId="{AA0D5909-0754-4918-A991-7733105B20EA}" type="sibTrans" cxnId="{8C1673B5-5341-4394-ABE5-2860080C1D3E}">
      <dgm:prSet/>
      <dgm:spPr/>
      <dgm:t>
        <a:bodyPr/>
        <a:lstStyle/>
        <a:p>
          <a:endParaRPr lang="ru-RU"/>
        </a:p>
      </dgm:t>
    </dgm:pt>
    <dgm:pt modelId="{B990CCEA-B1AA-4B23-97BA-B88E5A0BE9A0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Навички, орієнтовані на сталий розвиток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A200BA0-0BBF-49BA-A558-B04245F61116}" type="parTrans" cxnId="{0996F394-9E29-4F99-942B-FF570D0E82C5}">
      <dgm:prSet/>
      <dgm:spPr/>
      <dgm:t>
        <a:bodyPr/>
        <a:lstStyle/>
        <a:p>
          <a:endParaRPr lang="ru-RU"/>
        </a:p>
      </dgm:t>
    </dgm:pt>
    <dgm:pt modelId="{94D02717-37FA-42AB-8D4F-0E2E67FC580D}" type="sibTrans" cxnId="{0996F394-9E29-4F99-942B-FF570D0E82C5}">
      <dgm:prSet/>
      <dgm:spPr/>
      <dgm:t>
        <a:bodyPr/>
        <a:lstStyle/>
        <a:p>
          <a:endParaRPr lang="ru-RU"/>
        </a:p>
      </dgm:t>
    </dgm:pt>
    <dgm:pt modelId="{2A14391C-6EAE-486F-A01A-DFC7876B27FE}" type="pres">
      <dgm:prSet presAssocID="{38F91240-2424-4E9D-9B03-6C67F1E3166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8919B25-83B8-4220-A5DD-3262C7F91A8F}" type="pres">
      <dgm:prSet presAssocID="{C0178E4A-C880-4D6F-AFFF-26DB35ECCFBB}" presName="firstNode" presStyleLbl="node1" presStyleIdx="0" presStyleCnt="9" custScaleX="154338" custScaleY="124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77043-92DA-46A8-963D-F870D70B1ACD}" type="pres">
      <dgm:prSet presAssocID="{0BFE6ECB-92A2-4C52-8997-B6599CAFFEFD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26275C9-61FC-478E-AFBE-05E677E8B0BA}" type="pres">
      <dgm:prSet presAssocID="{B4A951F5-A110-4D83-B162-26DB946B7C8F}" presName="middleNode" presStyleCnt="0"/>
      <dgm:spPr/>
    </dgm:pt>
    <dgm:pt modelId="{D93B967D-2634-48F9-BC9A-889DD38AB909}" type="pres">
      <dgm:prSet presAssocID="{B4A951F5-A110-4D83-B162-26DB946B7C8F}" presName="padding" presStyleLbl="node1" presStyleIdx="0" presStyleCnt="9"/>
      <dgm:spPr/>
    </dgm:pt>
    <dgm:pt modelId="{53303ED9-17AB-4CCD-A504-1C5089F48892}" type="pres">
      <dgm:prSet presAssocID="{B4A951F5-A110-4D83-B162-26DB946B7C8F}" presName="shape" presStyleLbl="node1" presStyleIdx="1" presStyleCnt="9" custScaleX="212742" custScaleY="13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4A329-47A0-467E-9DC3-F6E234FCF865}" type="pres">
      <dgm:prSet presAssocID="{1674D709-5EF1-41E5-A398-08FBCA66AB19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FB45B82-4952-4885-A95C-3CD269F51DDF}" type="pres">
      <dgm:prSet presAssocID="{B19E53A3-C137-40CB-B499-16E58937EAC8}" presName="middleNode" presStyleCnt="0"/>
      <dgm:spPr/>
    </dgm:pt>
    <dgm:pt modelId="{4F1C536E-CF11-4B2A-810D-120F453CB156}" type="pres">
      <dgm:prSet presAssocID="{B19E53A3-C137-40CB-B499-16E58937EAC8}" presName="padding" presStyleLbl="node1" presStyleIdx="1" presStyleCnt="9"/>
      <dgm:spPr/>
    </dgm:pt>
    <dgm:pt modelId="{23967AF9-84CB-4BDA-8AF7-39B27E1C0188}" type="pres">
      <dgm:prSet presAssocID="{B19E53A3-C137-40CB-B499-16E58937EAC8}" presName="shape" presStyleLbl="node1" presStyleIdx="2" presStyleCnt="9" custScaleX="197917" custScaleY="141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06DB-57B5-4247-992A-168303E13FEF}" type="pres">
      <dgm:prSet presAssocID="{5841C936-970E-4471-A7BC-2A58D522C1B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120CE07-8762-4342-A2C2-BF8EF313E1B3}" type="pres">
      <dgm:prSet presAssocID="{5D22FABE-ECF7-4B1E-B901-5B1C9D2F4864}" presName="middleNode" presStyleCnt="0"/>
      <dgm:spPr/>
    </dgm:pt>
    <dgm:pt modelId="{27784F03-4716-4DD6-B47D-4319CC540890}" type="pres">
      <dgm:prSet presAssocID="{5D22FABE-ECF7-4B1E-B901-5B1C9D2F4864}" presName="padding" presStyleLbl="node1" presStyleIdx="2" presStyleCnt="9"/>
      <dgm:spPr/>
    </dgm:pt>
    <dgm:pt modelId="{34BD2CDA-0B1D-48EA-A674-4E246FD0A07C}" type="pres">
      <dgm:prSet presAssocID="{5D22FABE-ECF7-4B1E-B901-5B1C9D2F4864}" presName="shape" presStyleLbl="node1" presStyleIdx="3" presStyleCnt="9" custScaleX="197583" custScaleY="154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CBCD-C990-4994-8DF3-0E5B9BF30165}" type="pres">
      <dgm:prSet presAssocID="{61BE5682-B015-455B-95C6-7A8607157E3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320B891-2AA2-40CC-8B23-7F73D5619766}" type="pres">
      <dgm:prSet presAssocID="{4528CA3F-223E-4FDB-A3F3-04F006A8A096}" presName="middleNode" presStyleCnt="0"/>
      <dgm:spPr/>
    </dgm:pt>
    <dgm:pt modelId="{7580188F-594B-48B3-B34C-A05293AE2315}" type="pres">
      <dgm:prSet presAssocID="{4528CA3F-223E-4FDB-A3F3-04F006A8A096}" presName="padding" presStyleLbl="node1" presStyleIdx="3" presStyleCnt="9"/>
      <dgm:spPr/>
    </dgm:pt>
    <dgm:pt modelId="{9EE3BC5A-42E5-4A43-A83A-3FF807705AD8}" type="pres">
      <dgm:prSet presAssocID="{4528CA3F-223E-4FDB-A3F3-04F006A8A096}" presName="shape" presStyleLbl="node1" presStyleIdx="4" presStyleCnt="9" custScaleX="204930" custScaleY="178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3491-47A6-44A8-8E4A-63532C2B2F0B}" type="pres">
      <dgm:prSet presAssocID="{5657786D-8987-4BFF-A2F5-1F3859CEA9EA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70C29E9-9FA8-4E6F-A4DA-EE9F62C38D13}" type="pres">
      <dgm:prSet presAssocID="{650CF0F9-5EA5-40AB-B749-8B0B90C34005}" presName="middleNode" presStyleCnt="0"/>
      <dgm:spPr/>
    </dgm:pt>
    <dgm:pt modelId="{1E1E117D-9D1B-4715-9EE8-2007AB3B29C0}" type="pres">
      <dgm:prSet presAssocID="{650CF0F9-5EA5-40AB-B749-8B0B90C34005}" presName="padding" presStyleLbl="node1" presStyleIdx="4" presStyleCnt="9"/>
      <dgm:spPr/>
    </dgm:pt>
    <dgm:pt modelId="{23132D48-A4F3-4974-ACF6-7AC6B4B757B7}" type="pres">
      <dgm:prSet presAssocID="{650CF0F9-5EA5-40AB-B749-8B0B90C34005}" presName="shape" presStyleLbl="node1" presStyleIdx="5" presStyleCnt="9" custScaleX="205493" custScaleY="146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ED841-670D-4DE5-ACD0-BE362BDF5F0F}" type="pres">
      <dgm:prSet presAssocID="{3F458525-2514-4077-B298-B13008E09A9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C768EF58-6435-4741-877D-FF4BE67E3C30}" type="pres">
      <dgm:prSet presAssocID="{DD5B6A4B-112A-4A17-8F3D-C805545881EF}" presName="middleNode" presStyleCnt="0"/>
      <dgm:spPr/>
    </dgm:pt>
    <dgm:pt modelId="{974616C9-FAC4-4CDA-AE92-6814EA03E67E}" type="pres">
      <dgm:prSet presAssocID="{DD5B6A4B-112A-4A17-8F3D-C805545881EF}" presName="padding" presStyleLbl="node1" presStyleIdx="5" presStyleCnt="9"/>
      <dgm:spPr/>
    </dgm:pt>
    <dgm:pt modelId="{56DB762F-4AAA-4BBC-8D09-BB3C5FCBA1FF}" type="pres">
      <dgm:prSet presAssocID="{DD5B6A4B-112A-4A17-8F3D-C805545881EF}" presName="shape" presStyleLbl="node1" presStyleIdx="6" presStyleCnt="9" custScaleX="244071" custScaleY="186855" custLinFactNeighborX="15429" custLinFactNeighborY="-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1E398-D47B-4B3E-A644-86ABAF0B824E}" type="pres">
      <dgm:prSet presAssocID="{DCF42175-4D1D-4C3D-BAA2-2D6B6A4C5C43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3EE8AE8-871E-4327-B3D4-0F94869742D9}" type="pres">
      <dgm:prSet presAssocID="{D3D7A35D-FF33-49DD-827E-1D2A90B0CF30}" presName="middleNode" presStyleCnt="0"/>
      <dgm:spPr/>
    </dgm:pt>
    <dgm:pt modelId="{8EFB3F43-B91D-4C49-879E-326BE2269335}" type="pres">
      <dgm:prSet presAssocID="{D3D7A35D-FF33-49DD-827E-1D2A90B0CF30}" presName="padding" presStyleLbl="node1" presStyleIdx="6" presStyleCnt="9"/>
      <dgm:spPr/>
    </dgm:pt>
    <dgm:pt modelId="{1FE01D88-6CDE-4690-8445-0B8ADF68A338}" type="pres">
      <dgm:prSet presAssocID="{D3D7A35D-FF33-49DD-827E-1D2A90B0CF30}" presName="shape" presStyleLbl="node1" presStyleIdx="7" presStyleCnt="9" custScaleX="215117" custScaleY="11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6D0B3-775F-45B8-B182-6CC71E00A4B5}" type="pres">
      <dgm:prSet presAssocID="{AA0D5909-0754-4918-A991-7733105B20EA}" presName="sibTrans" presStyleLbl="sibTrans2D1" presStyleIdx="7" presStyleCnt="8"/>
      <dgm:spPr/>
      <dgm:t>
        <a:bodyPr/>
        <a:lstStyle/>
        <a:p>
          <a:endParaRPr lang="ru-RU"/>
        </a:p>
      </dgm:t>
    </dgm:pt>
    <dgm:pt modelId="{4F4DE62F-0843-40A4-BEDB-992DD51994A4}" type="pres">
      <dgm:prSet presAssocID="{B990CCEA-B1AA-4B23-97BA-B88E5A0BE9A0}" presName="lastNode" presStyleLbl="node1" presStyleIdx="8" presStyleCnt="9" custScaleX="178874" custScaleY="13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7024E-CF43-4F74-8CF6-A023C3DC55CA}" srcId="{38F91240-2424-4E9D-9B03-6C67F1E31667}" destId="{C0178E4A-C880-4D6F-AFFF-26DB35ECCFBB}" srcOrd="0" destOrd="0" parTransId="{B944F836-541D-4C05-AEA9-70C306715BF5}" sibTransId="{0BFE6ECB-92A2-4C52-8997-B6599CAFFEFD}"/>
    <dgm:cxn modelId="{B0DB3C27-0886-4A91-88A1-A35699255BB1}" type="presOf" srcId="{3F458525-2514-4077-B298-B13008E09A99}" destId="{D5EED841-670D-4DE5-ACD0-BE362BDF5F0F}" srcOrd="0" destOrd="0" presId="urn:microsoft.com/office/officeart/2005/8/layout/bProcess2"/>
    <dgm:cxn modelId="{0996F394-9E29-4F99-942B-FF570D0E82C5}" srcId="{38F91240-2424-4E9D-9B03-6C67F1E31667}" destId="{B990CCEA-B1AA-4B23-97BA-B88E5A0BE9A0}" srcOrd="8" destOrd="0" parTransId="{7A200BA0-0BBF-49BA-A558-B04245F61116}" sibTransId="{94D02717-37FA-42AB-8D4F-0E2E67FC580D}"/>
    <dgm:cxn modelId="{F6844AC3-8544-403C-9CA1-6DB9AEA6C276}" srcId="{38F91240-2424-4E9D-9B03-6C67F1E31667}" destId="{5D22FABE-ECF7-4B1E-B901-5B1C9D2F4864}" srcOrd="3" destOrd="0" parTransId="{58ABD655-A691-4DE4-BD80-F3C8404D1B76}" sibTransId="{61BE5682-B015-455B-95C6-7A8607157E36}"/>
    <dgm:cxn modelId="{8C1673B5-5341-4394-ABE5-2860080C1D3E}" srcId="{38F91240-2424-4E9D-9B03-6C67F1E31667}" destId="{D3D7A35D-FF33-49DD-827E-1D2A90B0CF30}" srcOrd="7" destOrd="0" parTransId="{1A77E622-D5B4-4CAB-8D31-62AB640EF049}" sibTransId="{AA0D5909-0754-4918-A991-7733105B20EA}"/>
    <dgm:cxn modelId="{41DF8AC0-7264-425D-8FF4-CED5F3E9229B}" type="presOf" srcId="{B990CCEA-B1AA-4B23-97BA-B88E5A0BE9A0}" destId="{4F4DE62F-0843-40A4-BEDB-992DD51994A4}" srcOrd="0" destOrd="0" presId="urn:microsoft.com/office/officeart/2005/8/layout/bProcess2"/>
    <dgm:cxn modelId="{715A82C1-4942-4005-997B-B66695DB4E12}" type="presOf" srcId="{61BE5682-B015-455B-95C6-7A8607157E36}" destId="{6299CBCD-C990-4994-8DF3-0E5B9BF30165}" srcOrd="0" destOrd="0" presId="urn:microsoft.com/office/officeart/2005/8/layout/bProcess2"/>
    <dgm:cxn modelId="{0E27AE6F-C653-4CA0-B715-F18826B3091E}" srcId="{38F91240-2424-4E9D-9B03-6C67F1E31667}" destId="{4528CA3F-223E-4FDB-A3F3-04F006A8A096}" srcOrd="4" destOrd="0" parTransId="{D8382E63-1CDE-4B2E-949D-1ECD754CF7D4}" sibTransId="{5657786D-8987-4BFF-A2F5-1F3859CEA9EA}"/>
    <dgm:cxn modelId="{2D092463-B816-426B-B1F5-1FF83A88570D}" type="presOf" srcId="{AA0D5909-0754-4918-A991-7733105B20EA}" destId="{CA56D0B3-775F-45B8-B182-6CC71E00A4B5}" srcOrd="0" destOrd="0" presId="urn:microsoft.com/office/officeart/2005/8/layout/bProcess2"/>
    <dgm:cxn modelId="{ADB990E8-A0C7-4ADD-A751-05F0C49BA0C3}" type="presOf" srcId="{5657786D-8987-4BFF-A2F5-1F3859CEA9EA}" destId="{10B13491-47A6-44A8-8E4A-63532C2B2F0B}" srcOrd="0" destOrd="0" presId="urn:microsoft.com/office/officeart/2005/8/layout/bProcess2"/>
    <dgm:cxn modelId="{4AD0B8FA-7D3B-45C1-9378-09392465DF99}" type="presOf" srcId="{DD5B6A4B-112A-4A17-8F3D-C805545881EF}" destId="{56DB762F-4AAA-4BBC-8D09-BB3C5FCBA1FF}" srcOrd="0" destOrd="0" presId="urn:microsoft.com/office/officeart/2005/8/layout/bProcess2"/>
    <dgm:cxn modelId="{8FB167AD-35EE-40A0-9992-78702659C63A}" type="presOf" srcId="{650CF0F9-5EA5-40AB-B749-8B0B90C34005}" destId="{23132D48-A4F3-4974-ACF6-7AC6B4B757B7}" srcOrd="0" destOrd="0" presId="urn:microsoft.com/office/officeart/2005/8/layout/bProcess2"/>
    <dgm:cxn modelId="{119E8939-00AF-4755-B6EF-E6E0D1D5F0FF}" srcId="{38F91240-2424-4E9D-9B03-6C67F1E31667}" destId="{B19E53A3-C137-40CB-B499-16E58937EAC8}" srcOrd="2" destOrd="0" parTransId="{03F0416A-5C55-4C0E-9B95-23FE6AFD7CC4}" sibTransId="{5841C936-970E-4471-A7BC-2A58D522C1BA}"/>
    <dgm:cxn modelId="{2B70A0D5-3185-4BE1-B7DE-6D4F083C63BF}" type="presOf" srcId="{0BFE6ECB-92A2-4C52-8997-B6599CAFFEFD}" destId="{02677043-92DA-46A8-963D-F870D70B1ACD}" srcOrd="0" destOrd="0" presId="urn:microsoft.com/office/officeart/2005/8/layout/bProcess2"/>
    <dgm:cxn modelId="{1E3158E4-1B48-4518-92C1-9B4EA5915BA0}" type="presOf" srcId="{B19E53A3-C137-40CB-B499-16E58937EAC8}" destId="{23967AF9-84CB-4BDA-8AF7-39B27E1C0188}" srcOrd="0" destOrd="0" presId="urn:microsoft.com/office/officeart/2005/8/layout/bProcess2"/>
    <dgm:cxn modelId="{1418A285-D91E-4898-BAC2-0F396D7C0E56}" srcId="{38F91240-2424-4E9D-9B03-6C67F1E31667}" destId="{B4A951F5-A110-4D83-B162-26DB946B7C8F}" srcOrd="1" destOrd="0" parTransId="{54675156-61FB-474A-802B-6300D478C182}" sibTransId="{1674D709-5EF1-41E5-A398-08FBCA66AB19}"/>
    <dgm:cxn modelId="{ADA8ACE2-E7FF-45A9-B787-C89C10619D30}" type="presOf" srcId="{5D22FABE-ECF7-4B1E-B901-5B1C9D2F4864}" destId="{34BD2CDA-0B1D-48EA-A674-4E246FD0A07C}" srcOrd="0" destOrd="0" presId="urn:microsoft.com/office/officeart/2005/8/layout/bProcess2"/>
    <dgm:cxn modelId="{4993613B-6B4B-4794-81E0-1D1BEB120446}" srcId="{38F91240-2424-4E9D-9B03-6C67F1E31667}" destId="{DD5B6A4B-112A-4A17-8F3D-C805545881EF}" srcOrd="6" destOrd="0" parTransId="{581CE21B-6742-481F-A40D-95D63D4BF6D2}" sibTransId="{DCF42175-4D1D-4C3D-BAA2-2D6B6A4C5C43}"/>
    <dgm:cxn modelId="{3AFF709B-17A8-40C1-8B82-6EDBF0C64B38}" type="presOf" srcId="{B4A951F5-A110-4D83-B162-26DB946B7C8F}" destId="{53303ED9-17AB-4CCD-A504-1C5089F48892}" srcOrd="0" destOrd="0" presId="urn:microsoft.com/office/officeart/2005/8/layout/bProcess2"/>
    <dgm:cxn modelId="{A3D4263A-37DC-4B76-8783-5D7BDEB6CCA0}" srcId="{38F91240-2424-4E9D-9B03-6C67F1E31667}" destId="{650CF0F9-5EA5-40AB-B749-8B0B90C34005}" srcOrd="5" destOrd="0" parTransId="{728331D7-1CCC-4B81-811F-46BFA1B61F4E}" sibTransId="{3F458525-2514-4077-B298-B13008E09A99}"/>
    <dgm:cxn modelId="{28F7A611-70FA-42C5-97F1-195C729EE5B4}" type="presOf" srcId="{4528CA3F-223E-4FDB-A3F3-04F006A8A096}" destId="{9EE3BC5A-42E5-4A43-A83A-3FF807705AD8}" srcOrd="0" destOrd="0" presId="urn:microsoft.com/office/officeart/2005/8/layout/bProcess2"/>
    <dgm:cxn modelId="{3B1F600A-6D88-4B7F-AF71-B5FC65E42D4A}" type="presOf" srcId="{1674D709-5EF1-41E5-A398-08FBCA66AB19}" destId="{1664A329-47A0-467E-9DC3-F6E234FCF865}" srcOrd="0" destOrd="0" presId="urn:microsoft.com/office/officeart/2005/8/layout/bProcess2"/>
    <dgm:cxn modelId="{D9488923-F137-4546-B743-35C7F412B84F}" type="presOf" srcId="{C0178E4A-C880-4D6F-AFFF-26DB35ECCFBB}" destId="{F8919B25-83B8-4220-A5DD-3262C7F91A8F}" srcOrd="0" destOrd="0" presId="urn:microsoft.com/office/officeart/2005/8/layout/bProcess2"/>
    <dgm:cxn modelId="{45338E40-6F84-4456-96BF-FF9185F17000}" type="presOf" srcId="{38F91240-2424-4E9D-9B03-6C67F1E31667}" destId="{2A14391C-6EAE-486F-A01A-DFC7876B27FE}" srcOrd="0" destOrd="0" presId="urn:microsoft.com/office/officeart/2005/8/layout/bProcess2"/>
    <dgm:cxn modelId="{B74736DD-4795-43B3-B51C-110F0DAE5298}" type="presOf" srcId="{D3D7A35D-FF33-49DD-827E-1D2A90B0CF30}" destId="{1FE01D88-6CDE-4690-8445-0B8ADF68A338}" srcOrd="0" destOrd="0" presId="urn:microsoft.com/office/officeart/2005/8/layout/bProcess2"/>
    <dgm:cxn modelId="{DFD21EE0-FD12-4FD6-BC00-8F1D1E53AFF6}" type="presOf" srcId="{5841C936-970E-4471-A7BC-2A58D522C1BA}" destId="{1B4306DB-57B5-4247-992A-168303E13FEF}" srcOrd="0" destOrd="0" presId="urn:microsoft.com/office/officeart/2005/8/layout/bProcess2"/>
    <dgm:cxn modelId="{9A9764EC-316E-4524-895C-A084A370E156}" type="presOf" srcId="{DCF42175-4D1D-4C3D-BAA2-2D6B6A4C5C43}" destId="{4B31E398-D47B-4B3E-A644-86ABAF0B824E}" srcOrd="0" destOrd="0" presId="urn:microsoft.com/office/officeart/2005/8/layout/bProcess2"/>
    <dgm:cxn modelId="{5DF63F72-8854-4E52-B5D2-6E52182DB870}" type="presParOf" srcId="{2A14391C-6EAE-486F-A01A-DFC7876B27FE}" destId="{F8919B25-83B8-4220-A5DD-3262C7F91A8F}" srcOrd="0" destOrd="0" presId="urn:microsoft.com/office/officeart/2005/8/layout/bProcess2"/>
    <dgm:cxn modelId="{AC39AB9A-88C0-4438-B510-10ACB210AA6F}" type="presParOf" srcId="{2A14391C-6EAE-486F-A01A-DFC7876B27FE}" destId="{02677043-92DA-46A8-963D-F870D70B1ACD}" srcOrd="1" destOrd="0" presId="urn:microsoft.com/office/officeart/2005/8/layout/bProcess2"/>
    <dgm:cxn modelId="{48DD4429-3289-46BD-BA61-5E21CFB556A9}" type="presParOf" srcId="{2A14391C-6EAE-486F-A01A-DFC7876B27FE}" destId="{F26275C9-61FC-478E-AFBE-05E677E8B0BA}" srcOrd="2" destOrd="0" presId="urn:microsoft.com/office/officeart/2005/8/layout/bProcess2"/>
    <dgm:cxn modelId="{0AA881B1-E3F2-4BB0-8DE4-D790E7537026}" type="presParOf" srcId="{F26275C9-61FC-478E-AFBE-05E677E8B0BA}" destId="{D93B967D-2634-48F9-BC9A-889DD38AB909}" srcOrd="0" destOrd="0" presId="urn:microsoft.com/office/officeart/2005/8/layout/bProcess2"/>
    <dgm:cxn modelId="{A6DE05E1-E110-40E6-B145-E1E16E41CF4F}" type="presParOf" srcId="{F26275C9-61FC-478E-AFBE-05E677E8B0BA}" destId="{53303ED9-17AB-4CCD-A504-1C5089F48892}" srcOrd="1" destOrd="0" presId="urn:microsoft.com/office/officeart/2005/8/layout/bProcess2"/>
    <dgm:cxn modelId="{C44E5929-D5E7-42A8-9637-55C360481404}" type="presParOf" srcId="{2A14391C-6EAE-486F-A01A-DFC7876B27FE}" destId="{1664A329-47A0-467E-9DC3-F6E234FCF865}" srcOrd="3" destOrd="0" presId="urn:microsoft.com/office/officeart/2005/8/layout/bProcess2"/>
    <dgm:cxn modelId="{10F1AE55-F040-4A3C-925C-9814E681E36F}" type="presParOf" srcId="{2A14391C-6EAE-486F-A01A-DFC7876B27FE}" destId="{2FB45B82-4952-4885-A95C-3CD269F51DDF}" srcOrd="4" destOrd="0" presId="urn:microsoft.com/office/officeart/2005/8/layout/bProcess2"/>
    <dgm:cxn modelId="{620109F4-C24F-4B9B-8AC5-F6A6FB81CAA3}" type="presParOf" srcId="{2FB45B82-4952-4885-A95C-3CD269F51DDF}" destId="{4F1C536E-CF11-4B2A-810D-120F453CB156}" srcOrd="0" destOrd="0" presId="urn:microsoft.com/office/officeart/2005/8/layout/bProcess2"/>
    <dgm:cxn modelId="{611B0B05-4DB3-4231-A14F-90222AF46F5D}" type="presParOf" srcId="{2FB45B82-4952-4885-A95C-3CD269F51DDF}" destId="{23967AF9-84CB-4BDA-8AF7-39B27E1C0188}" srcOrd="1" destOrd="0" presId="urn:microsoft.com/office/officeart/2005/8/layout/bProcess2"/>
    <dgm:cxn modelId="{60E21F1B-5B2F-49E4-9CF8-9AF9F670F997}" type="presParOf" srcId="{2A14391C-6EAE-486F-A01A-DFC7876B27FE}" destId="{1B4306DB-57B5-4247-992A-168303E13FEF}" srcOrd="5" destOrd="0" presId="urn:microsoft.com/office/officeart/2005/8/layout/bProcess2"/>
    <dgm:cxn modelId="{3BF3961D-85B2-4D04-B3CF-EC28945029D9}" type="presParOf" srcId="{2A14391C-6EAE-486F-A01A-DFC7876B27FE}" destId="{5120CE07-8762-4342-A2C2-BF8EF313E1B3}" srcOrd="6" destOrd="0" presId="urn:microsoft.com/office/officeart/2005/8/layout/bProcess2"/>
    <dgm:cxn modelId="{012B90CE-7D17-41DB-A944-5A8C837560AA}" type="presParOf" srcId="{5120CE07-8762-4342-A2C2-BF8EF313E1B3}" destId="{27784F03-4716-4DD6-B47D-4319CC540890}" srcOrd="0" destOrd="0" presId="urn:microsoft.com/office/officeart/2005/8/layout/bProcess2"/>
    <dgm:cxn modelId="{520B01AD-DE18-4B02-9FF8-6D8C812E4883}" type="presParOf" srcId="{5120CE07-8762-4342-A2C2-BF8EF313E1B3}" destId="{34BD2CDA-0B1D-48EA-A674-4E246FD0A07C}" srcOrd="1" destOrd="0" presId="urn:microsoft.com/office/officeart/2005/8/layout/bProcess2"/>
    <dgm:cxn modelId="{5F192775-606A-4A13-A434-F795BE5CB891}" type="presParOf" srcId="{2A14391C-6EAE-486F-A01A-DFC7876B27FE}" destId="{6299CBCD-C990-4994-8DF3-0E5B9BF30165}" srcOrd="7" destOrd="0" presId="urn:microsoft.com/office/officeart/2005/8/layout/bProcess2"/>
    <dgm:cxn modelId="{CCC04FFB-687E-49CD-BF81-407A64F8DF00}" type="presParOf" srcId="{2A14391C-6EAE-486F-A01A-DFC7876B27FE}" destId="{D320B891-2AA2-40CC-8B23-7F73D5619766}" srcOrd="8" destOrd="0" presId="urn:microsoft.com/office/officeart/2005/8/layout/bProcess2"/>
    <dgm:cxn modelId="{F12956A2-73AE-43EF-9E77-2D6DA2FAA35E}" type="presParOf" srcId="{D320B891-2AA2-40CC-8B23-7F73D5619766}" destId="{7580188F-594B-48B3-B34C-A05293AE2315}" srcOrd="0" destOrd="0" presId="urn:microsoft.com/office/officeart/2005/8/layout/bProcess2"/>
    <dgm:cxn modelId="{1ED484B7-3C9F-4841-A040-A220EAE195FE}" type="presParOf" srcId="{D320B891-2AA2-40CC-8B23-7F73D5619766}" destId="{9EE3BC5A-42E5-4A43-A83A-3FF807705AD8}" srcOrd="1" destOrd="0" presId="urn:microsoft.com/office/officeart/2005/8/layout/bProcess2"/>
    <dgm:cxn modelId="{0DF87438-C41D-4F2A-86BE-0ADAE05E9C5E}" type="presParOf" srcId="{2A14391C-6EAE-486F-A01A-DFC7876B27FE}" destId="{10B13491-47A6-44A8-8E4A-63532C2B2F0B}" srcOrd="9" destOrd="0" presId="urn:microsoft.com/office/officeart/2005/8/layout/bProcess2"/>
    <dgm:cxn modelId="{9F08049A-ED86-4F42-B5B9-006D662BB145}" type="presParOf" srcId="{2A14391C-6EAE-486F-A01A-DFC7876B27FE}" destId="{970C29E9-9FA8-4E6F-A4DA-EE9F62C38D13}" srcOrd="10" destOrd="0" presId="urn:microsoft.com/office/officeart/2005/8/layout/bProcess2"/>
    <dgm:cxn modelId="{38FA103D-02C0-445A-BC88-4C302A09694C}" type="presParOf" srcId="{970C29E9-9FA8-4E6F-A4DA-EE9F62C38D13}" destId="{1E1E117D-9D1B-4715-9EE8-2007AB3B29C0}" srcOrd="0" destOrd="0" presId="urn:microsoft.com/office/officeart/2005/8/layout/bProcess2"/>
    <dgm:cxn modelId="{D02ED76C-65DA-4746-B163-9AE20AEA3B8A}" type="presParOf" srcId="{970C29E9-9FA8-4E6F-A4DA-EE9F62C38D13}" destId="{23132D48-A4F3-4974-ACF6-7AC6B4B757B7}" srcOrd="1" destOrd="0" presId="urn:microsoft.com/office/officeart/2005/8/layout/bProcess2"/>
    <dgm:cxn modelId="{19FCEBE3-82B3-4CA8-AF46-DB2B6DCA581F}" type="presParOf" srcId="{2A14391C-6EAE-486F-A01A-DFC7876B27FE}" destId="{D5EED841-670D-4DE5-ACD0-BE362BDF5F0F}" srcOrd="11" destOrd="0" presId="urn:microsoft.com/office/officeart/2005/8/layout/bProcess2"/>
    <dgm:cxn modelId="{A0524D1C-892A-454F-9276-BD87DBC811DA}" type="presParOf" srcId="{2A14391C-6EAE-486F-A01A-DFC7876B27FE}" destId="{C768EF58-6435-4741-877D-FF4BE67E3C30}" srcOrd="12" destOrd="0" presId="urn:microsoft.com/office/officeart/2005/8/layout/bProcess2"/>
    <dgm:cxn modelId="{D8B83C9A-1957-4AC6-B87D-3BFC3E5A5BA7}" type="presParOf" srcId="{C768EF58-6435-4741-877D-FF4BE67E3C30}" destId="{974616C9-FAC4-4CDA-AE92-6814EA03E67E}" srcOrd="0" destOrd="0" presId="urn:microsoft.com/office/officeart/2005/8/layout/bProcess2"/>
    <dgm:cxn modelId="{6B7FC551-27DC-4861-8AAD-3F18CD38946C}" type="presParOf" srcId="{C768EF58-6435-4741-877D-FF4BE67E3C30}" destId="{56DB762F-4AAA-4BBC-8D09-BB3C5FCBA1FF}" srcOrd="1" destOrd="0" presId="urn:microsoft.com/office/officeart/2005/8/layout/bProcess2"/>
    <dgm:cxn modelId="{E6C506D6-2227-4E0A-81FC-8BBD006774A6}" type="presParOf" srcId="{2A14391C-6EAE-486F-A01A-DFC7876B27FE}" destId="{4B31E398-D47B-4B3E-A644-86ABAF0B824E}" srcOrd="13" destOrd="0" presId="urn:microsoft.com/office/officeart/2005/8/layout/bProcess2"/>
    <dgm:cxn modelId="{39FBAC96-8ED8-464F-8219-CD1AA19C67AF}" type="presParOf" srcId="{2A14391C-6EAE-486F-A01A-DFC7876B27FE}" destId="{63EE8AE8-871E-4327-B3D4-0F94869742D9}" srcOrd="14" destOrd="0" presId="urn:microsoft.com/office/officeart/2005/8/layout/bProcess2"/>
    <dgm:cxn modelId="{D2ADFC9B-1960-4EB4-B534-7FB42CCD1716}" type="presParOf" srcId="{63EE8AE8-871E-4327-B3D4-0F94869742D9}" destId="{8EFB3F43-B91D-4C49-879E-326BE2269335}" srcOrd="0" destOrd="0" presId="urn:microsoft.com/office/officeart/2005/8/layout/bProcess2"/>
    <dgm:cxn modelId="{545B1ABA-76E1-4372-B2C1-A2DC134898E3}" type="presParOf" srcId="{63EE8AE8-871E-4327-B3D4-0F94869742D9}" destId="{1FE01D88-6CDE-4690-8445-0B8ADF68A338}" srcOrd="1" destOrd="0" presId="urn:microsoft.com/office/officeart/2005/8/layout/bProcess2"/>
    <dgm:cxn modelId="{0C739225-DF13-4DF9-8A59-89696AB4E20F}" type="presParOf" srcId="{2A14391C-6EAE-486F-A01A-DFC7876B27FE}" destId="{CA56D0B3-775F-45B8-B182-6CC71E00A4B5}" srcOrd="15" destOrd="0" presId="urn:microsoft.com/office/officeart/2005/8/layout/bProcess2"/>
    <dgm:cxn modelId="{A61D0C24-4975-428C-8ABE-C539E8A06716}" type="presParOf" srcId="{2A14391C-6EAE-486F-A01A-DFC7876B27FE}" destId="{4F4DE62F-0843-40A4-BEDB-992DD51994A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91240-2424-4E9D-9B03-6C67F1E31667}" type="doc">
      <dgm:prSet loTypeId="urn:microsoft.com/office/officeart/2005/8/layout/bProcess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178E4A-C880-4D6F-AFFF-26DB35ECCFBB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944F836-541D-4C05-AEA9-70C306715BF5}" type="parTrans" cxnId="{6F87024E-CF43-4F74-8CF6-A023C3DC55CA}">
      <dgm:prSet/>
      <dgm:spPr/>
      <dgm:t>
        <a:bodyPr/>
        <a:lstStyle/>
        <a:p>
          <a:endParaRPr lang="ru-RU"/>
        </a:p>
      </dgm:t>
    </dgm:pt>
    <dgm:pt modelId="{0BFE6ECB-92A2-4C52-8997-B6599CAFFEFD}" type="sibTrans" cxnId="{6F87024E-CF43-4F74-8CF6-A023C3DC55CA}">
      <dgm:prSet/>
      <dgm:spPr/>
      <dgm:t>
        <a:bodyPr/>
        <a:lstStyle/>
        <a:p>
          <a:endParaRPr lang="ru-RU"/>
        </a:p>
      </dgm:t>
    </dgm:pt>
    <dgm:pt modelId="{B4A951F5-A110-4D83-B162-26DB946B7C8F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4675156-61FB-474A-802B-6300D478C182}" type="parTrans" cxnId="{1418A285-D91E-4898-BAC2-0F396D7C0E56}">
      <dgm:prSet/>
      <dgm:spPr/>
      <dgm:t>
        <a:bodyPr/>
        <a:lstStyle/>
        <a:p>
          <a:endParaRPr lang="ru-RU"/>
        </a:p>
      </dgm:t>
    </dgm:pt>
    <dgm:pt modelId="{1674D709-5EF1-41E5-A398-08FBCA66AB19}" type="sibTrans" cxnId="{1418A285-D91E-4898-BAC2-0F396D7C0E56}">
      <dgm:prSet/>
      <dgm:spPr/>
      <dgm:t>
        <a:bodyPr/>
        <a:lstStyle/>
        <a:p>
          <a:endParaRPr lang="ru-RU"/>
        </a:p>
      </dgm:t>
    </dgm:pt>
    <dgm:pt modelId="{B19E53A3-C137-40CB-B499-16E58937EAC8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Сюжетно – рольова гра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3F0416A-5C55-4C0E-9B95-23FE6AFD7CC4}" type="parTrans" cxnId="{119E8939-00AF-4755-B6EF-E6E0D1D5F0FF}">
      <dgm:prSet/>
      <dgm:spPr/>
      <dgm:t>
        <a:bodyPr/>
        <a:lstStyle/>
        <a:p>
          <a:endParaRPr lang="ru-RU"/>
        </a:p>
      </dgm:t>
    </dgm:pt>
    <dgm:pt modelId="{5841C936-970E-4471-A7BC-2A58D522C1BA}" type="sibTrans" cxnId="{119E8939-00AF-4755-B6EF-E6E0D1D5F0FF}">
      <dgm:prSet/>
      <dgm:spPr/>
      <dgm:t>
        <a:bodyPr/>
        <a:lstStyle/>
        <a:p>
          <a:endParaRPr lang="ru-RU"/>
        </a:p>
      </dgm:t>
    </dgm:pt>
    <dgm:pt modelId="{5D22FABE-ECF7-4B1E-B901-5B1C9D2F4864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Ігри - драматизації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8ABD655-A691-4DE4-BD80-F3C8404D1B76}" type="parTrans" cxnId="{F6844AC3-8544-403C-9CA1-6DB9AEA6C276}">
      <dgm:prSet/>
      <dgm:spPr/>
      <dgm:t>
        <a:bodyPr/>
        <a:lstStyle/>
        <a:p>
          <a:endParaRPr lang="ru-RU"/>
        </a:p>
      </dgm:t>
    </dgm:pt>
    <dgm:pt modelId="{61BE5682-B015-455B-95C6-7A8607157E36}" type="sibTrans" cxnId="{F6844AC3-8544-403C-9CA1-6DB9AEA6C276}">
      <dgm:prSet/>
      <dgm:spPr/>
      <dgm:t>
        <a:bodyPr/>
        <a:lstStyle/>
        <a:p>
          <a:endParaRPr lang="ru-RU"/>
        </a:p>
      </dgm:t>
    </dgm:pt>
    <dgm:pt modelId="{4528CA3F-223E-4FDB-A3F3-04F006A8A096}">
      <dgm:prSet phldrT="[Текст]" custT="1"/>
      <dgm:spPr/>
      <dgm:t>
        <a:bodyPr/>
        <a:lstStyle/>
        <a:p>
          <a:r>
            <a:rPr lang="uk-UA" sz="1600" dirty="0" err="1" smtClean="0">
              <a:latin typeface="Arial" pitchFamily="34" charset="0"/>
              <a:cs typeface="Arial" pitchFamily="34" charset="0"/>
            </a:rPr>
            <a:t>Конструкторсько</a:t>
          </a:r>
          <a:r>
            <a:rPr lang="uk-UA" sz="1600" dirty="0" smtClean="0">
              <a:latin typeface="Arial" pitchFamily="34" charset="0"/>
              <a:cs typeface="Arial" pitchFamily="34" charset="0"/>
            </a:rPr>
            <a:t> - будівельні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8382E63-1CDE-4B2E-949D-1ECD754CF7D4}" type="parTrans" cxnId="{0E27AE6F-C653-4CA0-B715-F18826B3091E}">
      <dgm:prSet/>
      <dgm:spPr/>
      <dgm:t>
        <a:bodyPr/>
        <a:lstStyle/>
        <a:p>
          <a:endParaRPr lang="ru-RU"/>
        </a:p>
      </dgm:t>
    </dgm:pt>
    <dgm:pt modelId="{5657786D-8987-4BFF-A2F5-1F3859CEA9EA}" type="sibTrans" cxnId="{0E27AE6F-C653-4CA0-B715-F18826B3091E}">
      <dgm:prSet/>
      <dgm:spPr/>
      <dgm:t>
        <a:bodyPr/>
        <a:lstStyle/>
        <a:p>
          <a:endParaRPr lang="ru-RU"/>
        </a:p>
      </dgm:t>
    </dgm:pt>
    <dgm:pt modelId="{650CF0F9-5EA5-40AB-B749-8B0B90C34005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Дидактичні ігри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28331D7-1CCC-4B81-811F-46BFA1B61F4E}" type="parTrans" cxnId="{A3D4263A-37DC-4B76-8783-5D7BDEB6CCA0}">
      <dgm:prSet/>
      <dgm:spPr/>
      <dgm:t>
        <a:bodyPr/>
        <a:lstStyle/>
        <a:p>
          <a:endParaRPr lang="ru-RU"/>
        </a:p>
      </dgm:t>
    </dgm:pt>
    <dgm:pt modelId="{3F458525-2514-4077-B298-B13008E09A99}" type="sibTrans" cxnId="{A3D4263A-37DC-4B76-8783-5D7BDEB6CCA0}">
      <dgm:prSet/>
      <dgm:spPr/>
      <dgm:t>
        <a:bodyPr/>
        <a:lstStyle/>
        <a:p>
          <a:endParaRPr lang="ru-RU"/>
        </a:p>
      </dgm:t>
    </dgm:pt>
    <dgm:pt modelId="{DD5B6A4B-112A-4A17-8F3D-C805545881EF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Ігри - забави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81CE21B-6742-481F-A40D-95D63D4BF6D2}" type="parTrans" cxnId="{4993613B-6B4B-4794-81E0-1D1BEB120446}">
      <dgm:prSet/>
      <dgm:spPr/>
      <dgm:t>
        <a:bodyPr/>
        <a:lstStyle/>
        <a:p>
          <a:endParaRPr lang="ru-RU"/>
        </a:p>
      </dgm:t>
    </dgm:pt>
    <dgm:pt modelId="{DCF42175-4D1D-4C3D-BAA2-2D6B6A4C5C43}" type="sibTrans" cxnId="{4993613B-6B4B-4794-81E0-1D1BEB120446}">
      <dgm:prSet/>
      <dgm:spPr/>
      <dgm:t>
        <a:bodyPr/>
        <a:lstStyle/>
        <a:p>
          <a:endParaRPr lang="ru-RU"/>
        </a:p>
      </dgm:t>
    </dgm:pt>
    <dgm:pt modelId="{D3D7A35D-FF33-49DD-827E-1D2A90B0CF30}">
      <dgm:prSet phldrT="[Текст]" custT="1"/>
      <dgm:spPr/>
      <dgm:t>
        <a:bodyPr/>
        <a:lstStyle/>
        <a:p>
          <a:r>
            <a:rPr lang="uk-UA" sz="1600" dirty="0" err="1" smtClean="0">
              <a:latin typeface="Arial" pitchFamily="34" charset="0"/>
              <a:cs typeface="Arial" pitchFamily="34" charset="0"/>
            </a:rPr>
            <a:t>Настільно</a:t>
          </a:r>
          <a:r>
            <a:rPr lang="uk-UA" sz="1600" dirty="0" smtClean="0">
              <a:latin typeface="Arial" pitchFamily="34" charset="0"/>
              <a:cs typeface="Arial" pitchFamily="34" charset="0"/>
            </a:rPr>
            <a:t> – друковані ігри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1A77E622-D5B4-4CAB-8D31-62AB640EF049}" type="parTrans" cxnId="{8C1673B5-5341-4394-ABE5-2860080C1D3E}">
      <dgm:prSet/>
      <dgm:spPr/>
      <dgm:t>
        <a:bodyPr/>
        <a:lstStyle/>
        <a:p>
          <a:endParaRPr lang="ru-RU"/>
        </a:p>
      </dgm:t>
    </dgm:pt>
    <dgm:pt modelId="{AA0D5909-0754-4918-A991-7733105B20EA}" type="sibTrans" cxnId="{8C1673B5-5341-4394-ABE5-2860080C1D3E}">
      <dgm:prSet/>
      <dgm:spPr/>
      <dgm:t>
        <a:bodyPr/>
        <a:lstStyle/>
        <a:p>
          <a:endParaRPr lang="ru-RU"/>
        </a:p>
      </dgm:t>
    </dgm:pt>
    <dgm:pt modelId="{B990CCEA-B1AA-4B23-97BA-B88E5A0BE9A0}">
      <dgm:prSet phldrT="[Текст]"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Іграшка.</a:t>
          </a:r>
        </a:p>
        <a:p>
          <a:r>
            <a:rPr lang="uk-UA" sz="1600" dirty="0" smtClean="0">
              <a:latin typeface="Arial" pitchFamily="34" charset="0"/>
              <a:cs typeface="Arial" pitchFamily="34" charset="0"/>
            </a:rPr>
            <a:t>Ігри на розвиток креативності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A200BA0-0BBF-49BA-A558-B04245F61116}" type="parTrans" cxnId="{0996F394-9E29-4F99-942B-FF570D0E82C5}">
      <dgm:prSet/>
      <dgm:spPr/>
      <dgm:t>
        <a:bodyPr/>
        <a:lstStyle/>
        <a:p>
          <a:endParaRPr lang="ru-RU"/>
        </a:p>
      </dgm:t>
    </dgm:pt>
    <dgm:pt modelId="{94D02717-37FA-42AB-8D4F-0E2E67FC580D}" type="sibTrans" cxnId="{0996F394-9E29-4F99-942B-FF570D0E82C5}">
      <dgm:prSet/>
      <dgm:spPr/>
      <dgm:t>
        <a:bodyPr/>
        <a:lstStyle/>
        <a:p>
          <a:endParaRPr lang="ru-RU"/>
        </a:p>
      </dgm:t>
    </dgm:pt>
    <dgm:pt modelId="{2A14391C-6EAE-486F-A01A-DFC7876B27FE}" type="pres">
      <dgm:prSet presAssocID="{38F91240-2424-4E9D-9B03-6C67F1E3166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8919B25-83B8-4220-A5DD-3262C7F91A8F}" type="pres">
      <dgm:prSet presAssocID="{C0178E4A-C880-4D6F-AFFF-26DB35ECCFBB}" presName="firstNode" presStyleLbl="node1" presStyleIdx="0" presStyleCnt="9" custScaleX="154338" custScaleY="124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77043-92DA-46A8-963D-F870D70B1ACD}" type="pres">
      <dgm:prSet presAssocID="{0BFE6ECB-92A2-4C52-8997-B6599CAFFEFD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26275C9-61FC-478E-AFBE-05E677E8B0BA}" type="pres">
      <dgm:prSet presAssocID="{B4A951F5-A110-4D83-B162-26DB946B7C8F}" presName="middleNode" presStyleCnt="0"/>
      <dgm:spPr/>
    </dgm:pt>
    <dgm:pt modelId="{D93B967D-2634-48F9-BC9A-889DD38AB909}" type="pres">
      <dgm:prSet presAssocID="{B4A951F5-A110-4D83-B162-26DB946B7C8F}" presName="padding" presStyleLbl="node1" presStyleIdx="0" presStyleCnt="9"/>
      <dgm:spPr/>
    </dgm:pt>
    <dgm:pt modelId="{53303ED9-17AB-4CCD-A504-1C5089F48892}" type="pres">
      <dgm:prSet presAssocID="{B4A951F5-A110-4D83-B162-26DB946B7C8F}" presName="shape" presStyleLbl="node1" presStyleIdx="1" presStyleCnt="9" custScaleX="212742" custScaleY="13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4A329-47A0-467E-9DC3-F6E234FCF865}" type="pres">
      <dgm:prSet presAssocID="{1674D709-5EF1-41E5-A398-08FBCA66AB19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FB45B82-4952-4885-A95C-3CD269F51DDF}" type="pres">
      <dgm:prSet presAssocID="{B19E53A3-C137-40CB-B499-16E58937EAC8}" presName="middleNode" presStyleCnt="0"/>
      <dgm:spPr/>
    </dgm:pt>
    <dgm:pt modelId="{4F1C536E-CF11-4B2A-810D-120F453CB156}" type="pres">
      <dgm:prSet presAssocID="{B19E53A3-C137-40CB-B499-16E58937EAC8}" presName="padding" presStyleLbl="node1" presStyleIdx="1" presStyleCnt="9"/>
      <dgm:spPr/>
    </dgm:pt>
    <dgm:pt modelId="{23967AF9-84CB-4BDA-8AF7-39B27E1C0188}" type="pres">
      <dgm:prSet presAssocID="{B19E53A3-C137-40CB-B499-16E58937EAC8}" presName="shape" presStyleLbl="node1" presStyleIdx="2" presStyleCnt="9" custScaleX="197917" custScaleY="141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06DB-57B5-4247-992A-168303E13FEF}" type="pres">
      <dgm:prSet presAssocID="{5841C936-970E-4471-A7BC-2A58D522C1B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120CE07-8762-4342-A2C2-BF8EF313E1B3}" type="pres">
      <dgm:prSet presAssocID="{5D22FABE-ECF7-4B1E-B901-5B1C9D2F4864}" presName="middleNode" presStyleCnt="0"/>
      <dgm:spPr/>
    </dgm:pt>
    <dgm:pt modelId="{27784F03-4716-4DD6-B47D-4319CC540890}" type="pres">
      <dgm:prSet presAssocID="{5D22FABE-ECF7-4B1E-B901-5B1C9D2F4864}" presName="padding" presStyleLbl="node1" presStyleIdx="2" presStyleCnt="9"/>
      <dgm:spPr/>
    </dgm:pt>
    <dgm:pt modelId="{34BD2CDA-0B1D-48EA-A674-4E246FD0A07C}" type="pres">
      <dgm:prSet presAssocID="{5D22FABE-ECF7-4B1E-B901-5B1C9D2F4864}" presName="shape" presStyleLbl="node1" presStyleIdx="3" presStyleCnt="9" custScaleX="197583" custScaleY="154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CBCD-C990-4994-8DF3-0E5B9BF30165}" type="pres">
      <dgm:prSet presAssocID="{61BE5682-B015-455B-95C6-7A8607157E3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320B891-2AA2-40CC-8B23-7F73D5619766}" type="pres">
      <dgm:prSet presAssocID="{4528CA3F-223E-4FDB-A3F3-04F006A8A096}" presName="middleNode" presStyleCnt="0"/>
      <dgm:spPr/>
    </dgm:pt>
    <dgm:pt modelId="{7580188F-594B-48B3-B34C-A05293AE2315}" type="pres">
      <dgm:prSet presAssocID="{4528CA3F-223E-4FDB-A3F3-04F006A8A096}" presName="padding" presStyleLbl="node1" presStyleIdx="3" presStyleCnt="9"/>
      <dgm:spPr/>
    </dgm:pt>
    <dgm:pt modelId="{9EE3BC5A-42E5-4A43-A83A-3FF807705AD8}" type="pres">
      <dgm:prSet presAssocID="{4528CA3F-223E-4FDB-A3F3-04F006A8A096}" presName="shape" presStyleLbl="node1" presStyleIdx="4" presStyleCnt="9" custScaleX="204930" custScaleY="178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3491-47A6-44A8-8E4A-63532C2B2F0B}" type="pres">
      <dgm:prSet presAssocID="{5657786D-8987-4BFF-A2F5-1F3859CEA9EA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70C29E9-9FA8-4E6F-A4DA-EE9F62C38D13}" type="pres">
      <dgm:prSet presAssocID="{650CF0F9-5EA5-40AB-B749-8B0B90C34005}" presName="middleNode" presStyleCnt="0"/>
      <dgm:spPr/>
    </dgm:pt>
    <dgm:pt modelId="{1E1E117D-9D1B-4715-9EE8-2007AB3B29C0}" type="pres">
      <dgm:prSet presAssocID="{650CF0F9-5EA5-40AB-B749-8B0B90C34005}" presName="padding" presStyleLbl="node1" presStyleIdx="4" presStyleCnt="9"/>
      <dgm:spPr/>
    </dgm:pt>
    <dgm:pt modelId="{23132D48-A4F3-4974-ACF6-7AC6B4B757B7}" type="pres">
      <dgm:prSet presAssocID="{650CF0F9-5EA5-40AB-B749-8B0B90C34005}" presName="shape" presStyleLbl="node1" presStyleIdx="5" presStyleCnt="9" custScaleX="205493" custScaleY="146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ED841-670D-4DE5-ACD0-BE362BDF5F0F}" type="pres">
      <dgm:prSet presAssocID="{3F458525-2514-4077-B298-B13008E09A9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C768EF58-6435-4741-877D-FF4BE67E3C30}" type="pres">
      <dgm:prSet presAssocID="{DD5B6A4B-112A-4A17-8F3D-C805545881EF}" presName="middleNode" presStyleCnt="0"/>
      <dgm:spPr/>
    </dgm:pt>
    <dgm:pt modelId="{974616C9-FAC4-4CDA-AE92-6814EA03E67E}" type="pres">
      <dgm:prSet presAssocID="{DD5B6A4B-112A-4A17-8F3D-C805545881EF}" presName="padding" presStyleLbl="node1" presStyleIdx="5" presStyleCnt="9"/>
      <dgm:spPr/>
    </dgm:pt>
    <dgm:pt modelId="{56DB762F-4AAA-4BBC-8D09-BB3C5FCBA1FF}" type="pres">
      <dgm:prSet presAssocID="{DD5B6A4B-112A-4A17-8F3D-C805545881EF}" presName="shape" presStyleLbl="node1" presStyleIdx="6" presStyleCnt="9" custScaleX="185341" custScaleY="111869" custLinFactNeighborX="15429" custLinFactNeighborY="-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1E398-D47B-4B3E-A644-86ABAF0B824E}" type="pres">
      <dgm:prSet presAssocID="{DCF42175-4D1D-4C3D-BAA2-2D6B6A4C5C43}" presName="sibTrans" presStyleLbl="sibTrans2D1" presStyleIdx="6" presStyleCnt="8" custAng="21341867" custLinFactNeighborX="-1096" custLinFactNeighborY="952"/>
      <dgm:spPr/>
      <dgm:t>
        <a:bodyPr/>
        <a:lstStyle/>
        <a:p>
          <a:endParaRPr lang="ru-RU"/>
        </a:p>
      </dgm:t>
    </dgm:pt>
    <dgm:pt modelId="{63EE8AE8-871E-4327-B3D4-0F94869742D9}" type="pres">
      <dgm:prSet presAssocID="{D3D7A35D-FF33-49DD-827E-1D2A90B0CF30}" presName="middleNode" presStyleCnt="0"/>
      <dgm:spPr/>
    </dgm:pt>
    <dgm:pt modelId="{8EFB3F43-B91D-4C49-879E-326BE2269335}" type="pres">
      <dgm:prSet presAssocID="{D3D7A35D-FF33-49DD-827E-1D2A90B0CF30}" presName="padding" presStyleLbl="node1" presStyleIdx="6" presStyleCnt="9"/>
      <dgm:spPr/>
    </dgm:pt>
    <dgm:pt modelId="{1FE01D88-6CDE-4690-8445-0B8ADF68A338}" type="pres">
      <dgm:prSet presAssocID="{D3D7A35D-FF33-49DD-827E-1D2A90B0CF30}" presName="shape" presStyleLbl="node1" presStyleIdx="7" presStyleCnt="9" custScaleX="215117" custScaleY="113007" custLinFactNeighborX="13784" custLinFactNeighborY="-54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6D0B3-775F-45B8-B182-6CC71E00A4B5}" type="pres">
      <dgm:prSet presAssocID="{AA0D5909-0754-4918-A991-7733105B20EA}" presName="sibTrans" presStyleLbl="sibTrans2D1" presStyleIdx="7" presStyleCnt="8" custAng="157839" custLinFactNeighborX="2166" custLinFactNeighborY="7999"/>
      <dgm:spPr/>
      <dgm:t>
        <a:bodyPr/>
        <a:lstStyle/>
        <a:p>
          <a:endParaRPr lang="ru-RU"/>
        </a:p>
      </dgm:t>
    </dgm:pt>
    <dgm:pt modelId="{4F4DE62F-0843-40A4-BEDB-992DD51994A4}" type="pres">
      <dgm:prSet presAssocID="{B990CCEA-B1AA-4B23-97BA-B88E5A0BE9A0}" presName="lastNode" presStyleLbl="node1" presStyleIdx="8" presStyleCnt="9" custScaleX="152322" custScaleY="96716" custLinFactNeighborX="-623" custLinFactNeighborY="-4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7024E-CF43-4F74-8CF6-A023C3DC55CA}" srcId="{38F91240-2424-4E9D-9B03-6C67F1E31667}" destId="{C0178E4A-C880-4D6F-AFFF-26DB35ECCFBB}" srcOrd="0" destOrd="0" parTransId="{B944F836-541D-4C05-AEA9-70C306715BF5}" sibTransId="{0BFE6ECB-92A2-4C52-8997-B6599CAFFEFD}"/>
    <dgm:cxn modelId="{A33ED40E-B3DD-43FB-9E40-206E5DD18ACB}" type="presOf" srcId="{5657786D-8987-4BFF-A2F5-1F3859CEA9EA}" destId="{10B13491-47A6-44A8-8E4A-63532C2B2F0B}" srcOrd="0" destOrd="0" presId="urn:microsoft.com/office/officeart/2005/8/layout/bProcess2"/>
    <dgm:cxn modelId="{0996F394-9E29-4F99-942B-FF570D0E82C5}" srcId="{38F91240-2424-4E9D-9B03-6C67F1E31667}" destId="{B990CCEA-B1AA-4B23-97BA-B88E5A0BE9A0}" srcOrd="8" destOrd="0" parTransId="{7A200BA0-0BBF-49BA-A558-B04245F61116}" sibTransId="{94D02717-37FA-42AB-8D4F-0E2E67FC580D}"/>
    <dgm:cxn modelId="{8C304EC0-C9E8-4983-B6A3-A1F222176370}" type="presOf" srcId="{38F91240-2424-4E9D-9B03-6C67F1E31667}" destId="{2A14391C-6EAE-486F-A01A-DFC7876B27FE}" srcOrd="0" destOrd="0" presId="urn:microsoft.com/office/officeart/2005/8/layout/bProcess2"/>
    <dgm:cxn modelId="{03A2B91A-E51C-4CED-92A1-76FFB1FB2A8F}" type="presOf" srcId="{B4A951F5-A110-4D83-B162-26DB946B7C8F}" destId="{53303ED9-17AB-4CCD-A504-1C5089F48892}" srcOrd="0" destOrd="0" presId="urn:microsoft.com/office/officeart/2005/8/layout/bProcess2"/>
    <dgm:cxn modelId="{F6844AC3-8544-403C-9CA1-6DB9AEA6C276}" srcId="{38F91240-2424-4E9D-9B03-6C67F1E31667}" destId="{5D22FABE-ECF7-4B1E-B901-5B1C9D2F4864}" srcOrd="3" destOrd="0" parTransId="{58ABD655-A691-4DE4-BD80-F3C8404D1B76}" sibTransId="{61BE5682-B015-455B-95C6-7A8607157E36}"/>
    <dgm:cxn modelId="{ED9155E0-2F87-4028-A4BB-567A90F412CD}" type="presOf" srcId="{0BFE6ECB-92A2-4C52-8997-B6599CAFFEFD}" destId="{02677043-92DA-46A8-963D-F870D70B1ACD}" srcOrd="0" destOrd="0" presId="urn:microsoft.com/office/officeart/2005/8/layout/bProcess2"/>
    <dgm:cxn modelId="{8C1673B5-5341-4394-ABE5-2860080C1D3E}" srcId="{38F91240-2424-4E9D-9B03-6C67F1E31667}" destId="{D3D7A35D-FF33-49DD-827E-1D2A90B0CF30}" srcOrd="7" destOrd="0" parTransId="{1A77E622-D5B4-4CAB-8D31-62AB640EF049}" sibTransId="{AA0D5909-0754-4918-A991-7733105B20EA}"/>
    <dgm:cxn modelId="{B253C9E2-CAA5-42A4-A9E0-C399151D8850}" type="presOf" srcId="{61BE5682-B015-455B-95C6-7A8607157E36}" destId="{6299CBCD-C990-4994-8DF3-0E5B9BF30165}" srcOrd="0" destOrd="0" presId="urn:microsoft.com/office/officeart/2005/8/layout/bProcess2"/>
    <dgm:cxn modelId="{3A74E52F-C838-46AD-B86D-3A7A4D9E4D76}" type="presOf" srcId="{B19E53A3-C137-40CB-B499-16E58937EAC8}" destId="{23967AF9-84CB-4BDA-8AF7-39B27E1C0188}" srcOrd="0" destOrd="0" presId="urn:microsoft.com/office/officeart/2005/8/layout/bProcess2"/>
    <dgm:cxn modelId="{610DD67E-D35D-401D-A71A-FDCAE2889362}" type="presOf" srcId="{DCF42175-4D1D-4C3D-BAA2-2D6B6A4C5C43}" destId="{4B31E398-D47B-4B3E-A644-86ABAF0B824E}" srcOrd="0" destOrd="0" presId="urn:microsoft.com/office/officeart/2005/8/layout/bProcess2"/>
    <dgm:cxn modelId="{D430FA1B-02C3-4C31-A19A-429CCBB13ABE}" type="presOf" srcId="{DD5B6A4B-112A-4A17-8F3D-C805545881EF}" destId="{56DB762F-4AAA-4BBC-8D09-BB3C5FCBA1FF}" srcOrd="0" destOrd="0" presId="urn:microsoft.com/office/officeart/2005/8/layout/bProcess2"/>
    <dgm:cxn modelId="{97A23E93-35A0-4B93-938F-BF225F6F5567}" type="presOf" srcId="{4528CA3F-223E-4FDB-A3F3-04F006A8A096}" destId="{9EE3BC5A-42E5-4A43-A83A-3FF807705AD8}" srcOrd="0" destOrd="0" presId="urn:microsoft.com/office/officeart/2005/8/layout/bProcess2"/>
    <dgm:cxn modelId="{21E28224-43FB-419E-A341-45D0BF551DEA}" type="presOf" srcId="{5D22FABE-ECF7-4B1E-B901-5B1C9D2F4864}" destId="{34BD2CDA-0B1D-48EA-A674-4E246FD0A07C}" srcOrd="0" destOrd="0" presId="urn:microsoft.com/office/officeart/2005/8/layout/bProcess2"/>
    <dgm:cxn modelId="{46FD1E98-8C7B-4560-92A8-4AF1DD9423CE}" type="presOf" srcId="{D3D7A35D-FF33-49DD-827E-1D2A90B0CF30}" destId="{1FE01D88-6CDE-4690-8445-0B8ADF68A338}" srcOrd="0" destOrd="0" presId="urn:microsoft.com/office/officeart/2005/8/layout/bProcess2"/>
    <dgm:cxn modelId="{9003EA93-0B67-4464-8AFB-18D5B9CA7560}" type="presOf" srcId="{5841C936-970E-4471-A7BC-2A58D522C1BA}" destId="{1B4306DB-57B5-4247-992A-168303E13FEF}" srcOrd="0" destOrd="0" presId="urn:microsoft.com/office/officeart/2005/8/layout/bProcess2"/>
    <dgm:cxn modelId="{F00A1F35-F8EE-4A64-B684-7A4DB250CC3C}" type="presOf" srcId="{B990CCEA-B1AA-4B23-97BA-B88E5A0BE9A0}" destId="{4F4DE62F-0843-40A4-BEDB-992DD51994A4}" srcOrd="0" destOrd="0" presId="urn:microsoft.com/office/officeart/2005/8/layout/bProcess2"/>
    <dgm:cxn modelId="{0E27AE6F-C653-4CA0-B715-F18826B3091E}" srcId="{38F91240-2424-4E9D-9B03-6C67F1E31667}" destId="{4528CA3F-223E-4FDB-A3F3-04F006A8A096}" srcOrd="4" destOrd="0" parTransId="{D8382E63-1CDE-4B2E-949D-1ECD754CF7D4}" sibTransId="{5657786D-8987-4BFF-A2F5-1F3859CEA9EA}"/>
    <dgm:cxn modelId="{8B3074C7-EA24-4098-BC3A-712EAC0BA74B}" type="presOf" srcId="{3F458525-2514-4077-B298-B13008E09A99}" destId="{D5EED841-670D-4DE5-ACD0-BE362BDF5F0F}" srcOrd="0" destOrd="0" presId="urn:microsoft.com/office/officeart/2005/8/layout/bProcess2"/>
    <dgm:cxn modelId="{01769BCC-55C9-467B-A4C6-A14CAA6EFA7B}" type="presOf" srcId="{650CF0F9-5EA5-40AB-B749-8B0B90C34005}" destId="{23132D48-A4F3-4974-ACF6-7AC6B4B757B7}" srcOrd="0" destOrd="0" presId="urn:microsoft.com/office/officeart/2005/8/layout/bProcess2"/>
    <dgm:cxn modelId="{A6AFFB26-A1AB-4512-B257-BA7FB7E9F117}" type="presOf" srcId="{1674D709-5EF1-41E5-A398-08FBCA66AB19}" destId="{1664A329-47A0-467E-9DC3-F6E234FCF865}" srcOrd="0" destOrd="0" presId="urn:microsoft.com/office/officeart/2005/8/layout/bProcess2"/>
    <dgm:cxn modelId="{0E89EFD0-5B1A-41A1-AE9F-A8D0C88E7C9D}" type="presOf" srcId="{C0178E4A-C880-4D6F-AFFF-26DB35ECCFBB}" destId="{F8919B25-83B8-4220-A5DD-3262C7F91A8F}" srcOrd="0" destOrd="0" presId="urn:microsoft.com/office/officeart/2005/8/layout/bProcess2"/>
    <dgm:cxn modelId="{119E8939-00AF-4755-B6EF-E6E0D1D5F0FF}" srcId="{38F91240-2424-4E9D-9B03-6C67F1E31667}" destId="{B19E53A3-C137-40CB-B499-16E58937EAC8}" srcOrd="2" destOrd="0" parTransId="{03F0416A-5C55-4C0E-9B95-23FE6AFD7CC4}" sibTransId="{5841C936-970E-4471-A7BC-2A58D522C1BA}"/>
    <dgm:cxn modelId="{1418A285-D91E-4898-BAC2-0F396D7C0E56}" srcId="{38F91240-2424-4E9D-9B03-6C67F1E31667}" destId="{B4A951F5-A110-4D83-B162-26DB946B7C8F}" srcOrd="1" destOrd="0" parTransId="{54675156-61FB-474A-802B-6300D478C182}" sibTransId="{1674D709-5EF1-41E5-A398-08FBCA66AB19}"/>
    <dgm:cxn modelId="{6B0B0A12-9B44-4807-949A-3749CE165439}" type="presOf" srcId="{AA0D5909-0754-4918-A991-7733105B20EA}" destId="{CA56D0B3-775F-45B8-B182-6CC71E00A4B5}" srcOrd="0" destOrd="0" presId="urn:microsoft.com/office/officeart/2005/8/layout/bProcess2"/>
    <dgm:cxn modelId="{4993613B-6B4B-4794-81E0-1D1BEB120446}" srcId="{38F91240-2424-4E9D-9B03-6C67F1E31667}" destId="{DD5B6A4B-112A-4A17-8F3D-C805545881EF}" srcOrd="6" destOrd="0" parTransId="{581CE21B-6742-481F-A40D-95D63D4BF6D2}" sibTransId="{DCF42175-4D1D-4C3D-BAA2-2D6B6A4C5C43}"/>
    <dgm:cxn modelId="{A3D4263A-37DC-4B76-8783-5D7BDEB6CCA0}" srcId="{38F91240-2424-4E9D-9B03-6C67F1E31667}" destId="{650CF0F9-5EA5-40AB-B749-8B0B90C34005}" srcOrd="5" destOrd="0" parTransId="{728331D7-1CCC-4B81-811F-46BFA1B61F4E}" sibTransId="{3F458525-2514-4077-B298-B13008E09A99}"/>
    <dgm:cxn modelId="{80A12D22-5F79-43F6-923E-18F4798B952F}" type="presParOf" srcId="{2A14391C-6EAE-486F-A01A-DFC7876B27FE}" destId="{F8919B25-83B8-4220-A5DD-3262C7F91A8F}" srcOrd="0" destOrd="0" presId="urn:microsoft.com/office/officeart/2005/8/layout/bProcess2"/>
    <dgm:cxn modelId="{BBC637D0-1B07-4E4E-B12D-112BB90A0A3D}" type="presParOf" srcId="{2A14391C-6EAE-486F-A01A-DFC7876B27FE}" destId="{02677043-92DA-46A8-963D-F870D70B1ACD}" srcOrd="1" destOrd="0" presId="urn:microsoft.com/office/officeart/2005/8/layout/bProcess2"/>
    <dgm:cxn modelId="{70605140-E8BE-4049-B878-0EED55C3B648}" type="presParOf" srcId="{2A14391C-6EAE-486F-A01A-DFC7876B27FE}" destId="{F26275C9-61FC-478E-AFBE-05E677E8B0BA}" srcOrd="2" destOrd="0" presId="urn:microsoft.com/office/officeart/2005/8/layout/bProcess2"/>
    <dgm:cxn modelId="{A9CFDAC7-F1DC-4C9D-B0B6-7D6E93E87CF0}" type="presParOf" srcId="{F26275C9-61FC-478E-AFBE-05E677E8B0BA}" destId="{D93B967D-2634-48F9-BC9A-889DD38AB909}" srcOrd="0" destOrd="0" presId="urn:microsoft.com/office/officeart/2005/8/layout/bProcess2"/>
    <dgm:cxn modelId="{B6338735-6C86-467A-B84A-2DCD83A7ED52}" type="presParOf" srcId="{F26275C9-61FC-478E-AFBE-05E677E8B0BA}" destId="{53303ED9-17AB-4CCD-A504-1C5089F48892}" srcOrd="1" destOrd="0" presId="urn:microsoft.com/office/officeart/2005/8/layout/bProcess2"/>
    <dgm:cxn modelId="{49B6542C-2B03-438C-87FE-2DF79C345B62}" type="presParOf" srcId="{2A14391C-6EAE-486F-A01A-DFC7876B27FE}" destId="{1664A329-47A0-467E-9DC3-F6E234FCF865}" srcOrd="3" destOrd="0" presId="urn:microsoft.com/office/officeart/2005/8/layout/bProcess2"/>
    <dgm:cxn modelId="{09E2E8A6-E970-4F08-8043-DA25BDD5A6BB}" type="presParOf" srcId="{2A14391C-6EAE-486F-A01A-DFC7876B27FE}" destId="{2FB45B82-4952-4885-A95C-3CD269F51DDF}" srcOrd="4" destOrd="0" presId="urn:microsoft.com/office/officeart/2005/8/layout/bProcess2"/>
    <dgm:cxn modelId="{C782A7B3-5D49-439A-8CD4-2F3A1D909AA8}" type="presParOf" srcId="{2FB45B82-4952-4885-A95C-3CD269F51DDF}" destId="{4F1C536E-CF11-4B2A-810D-120F453CB156}" srcOrd="0" destOrd="0" presId="urn:microsoft.com/office/officeart/2005/8/layout/bProcess2"/>
    <dgm:cxn modelId="{FDA63D80-8213-4EB8-9E34-1D1F369E4132}" type="presParOf" srcId="{2FB45B82-4952-4885-A95C-3CD269F51DDF}" destId="{23967AF9-84CB-4BDA-8AF7-39B27E1C0188}" srcOrd="1" destOrd="0" presId="urn:microsoft.com/office/officeart/2005/8/layout/bProcess2"/>
    <dgm:cxn modelId="{B5751FB7-90F9-4B2B-89DD-628765E7E5BF}" type="presParOf" srcId="{2A14391C-6EAE-486F-A01A-DFC7876B27FE}" destId="{1B4306DB-57B5-4247-992A-168303E13FEF}" srcOrd="5" destOrd="0" presId="urn:microsoft.com/office/officeart/2005/8/layout/bProcess2"/>
    <dgm:cxn modelId="{384F0881-B64B-4E80-9603-245BB065201E}" type="presParOf" srcId="{2A14391C-6EAE-486F-A01A-DFC7876B27FE}" destId="{5120CE07-8762-4342-A2C2-BF8EF313E1B3}" srcOrd="6" destOrd="0" presId="urn:microsoft.com/office/officeart/2005/8/layout/bProcess2"/>
    <dgm:cxn modelId="{FA750C08-0D38-4DE0-89FB-E5FA43CC984B}" type="presParOf" srcId="{5120CE07-8762-4342-A2C2-BF8EF313E1B3}" destId="{27784F03-4716-4DD6-B47D-4319CC540890}" srcOrd="0" destOrd="0" presId="urn:microsoft.com/office/officeart/2005/8/layout/bProcess2"/>
    <dgm:cxn modelId="{AA53E13B-6EEA-40CF-88DF-23E9B953240F}" type="presParOf" srcId="{5120CE07-8762-4342-A2C2-BF8EF313E1B3}" destId="{34BD2CDA-0B1D-48EA-A674-4E246FD0A07C}" srcOrd="1" destOrd="0" presId="urn:microsoft.com/office/officeart/2005/8/layout/bProcess2"/>
    <dgm:cxn modelId="{6A9249BB-D6B1-4C13-8E38-CEBD86145E88}" type="presParOf" srcId="{2A14391C-6EAE-486F-A01A-DFC7876B27FE}" destId="{6299CBCD-C990-4994-8DF3-0E5B9BF30165}" srcOrd="7" destOrd="0" presId="urn:microsoft.com/office/officeart/2005/8/layout/bProcess2"/>
    <dgm:cxn modelId="{2AB38CD5-FECD-4179-A23D-89EDC199F494}" type="presParOf" srcId="{2A14391C-6EAE-486F-A01A-DFC7876B27FE}" destId="{D320B891-2AA2-40CC-8B23-7F73D5619766}" srcOrd="8" destOrd="0" presId="urn:microsoft.com/office/officeart/2005/8/layout/bProcess2"/>
    <dgm:cxn modelId="{1D1EC394-91AD-46AC-99D6-4A0ACB1B1573}" type="presParOf" srcId="{D320B891-2AA2-40CC-8B23-7F73D5619766}" destId="{7580188F-594B-48B3-B34C-A05293AE2315}" srcOrd="0" destOrd="0" presId="urn:microsoft.com/office/officeart/2005/8/layout/bProcess2"/>
    <dgm:cxn modelId="{EF21FB21-F142-4492-91ED-F3266E633DF9}" type="presParOf" srcId="{D320B891-2AA2-40CC-8B23-7F73D5619766}" destId="{9EE3BC5A-42E5-4A43-A83A-3FF807705AD8}" srcOrd="1" destOrd="0" presId="urn:microsoft.com/office/officeart/2005/8/layout/bProcess2"/>
    <dgm:cxn modelId="{0084835B-96D0-40B7-A13E-08E699A200CF}" type="presParOf" srcId="{2A14391C-6EAE-486F-A01A-DFC7876B27FE}" destId="{10B13491-47A6-44A8-8E4A-63532C2B2F0B}" srcOrd="9" destOrd="0" presId="urn:microsoft.com/office/officeart/2005/8/layout/bProcess2"/>
    <dgm:cxn modelId="{E1ECAC9E-E38A-4FC9-843B-D35AED359884}" type="presParOf" srcId="{2A14391C-6EAE-486F-A01A-DFC7876B27FE}" destId="{970C29E9-9FA8-4E6F-A4DA-EE9F62C38D13}" srcOrd="10" destOrd="0" presId="urn:microsoft.com/office/officeart/2005/8/layout/bProcess2"/>
    <dgm:cxn modelId="{5899F9FA-77AE-4B0D-9A67-5EA1B83281E5}" type="presParOf" srcId="{970C29E9-9FA8-4E6F-A4DA-EE9F62C38D13}" destId="{1E1E117D-9D1B-4715-9EE8-2007AB3B29C0}" srcOrd="0" destOrd="0" presId="urn:microsoft.com/office/officeart/2005/8/layout/bProcess2"/>
    <dgm:cxn modelId="{4AD0B28D-F372-40D5-BC90-036012E64D9E}" type="presParOf" srcId="{970C29E9-9FA8-4E6F-A4DA-EE9F62C38D13}" destId="{23132D48-A4F3-4974-ACF6-7AC6B4B757B7}" srcOrd="1" destOrd="0" presId="urn:microsoft.com/office/officeart/2005/8/layout/bProcess2"/>
    <dgm:cxn modelId="{B85C94C3-04E7-4B17-A0E8-CBC656900BCB}" type="presParOf" srcId="{2A14391C-6EAE-486F-A01A-DFC7876B27FE}" destId="{D5EED841-670D-4DE5-ACD0-BE362BDF5F0F}" srcOrd="11" destOrd="0" presId="urn:microsoft.com/office/officeart/2005/8/layout/bProcess2"/>
    <dgm:cxn modelId="{49AEF5D4-AD00-46D4-B9E3-4BC9BB221472}" type="presParOf" srcId="{2A14391C-6EAE-486F-A01A-DFC7876B27FE}" destId="{C768EF58-6435-4741-877D-FF4BE67E3C30}" srcOrd="12" destOrd="0" presId="urn:microsoft.com/office/officeart/2005/8/layout/bProcess2"/>
    <dgm:cxn modelId="{E4E47E50-4670-4FEF-A823-72F3A2983A9A}" type="presParOf" srcId="{C768EF58-6435-4741-877D-FF4BE67E3C30}" destId="{974616C9-FAC4-4CDA-AE92-6814EA03E67E}" srcOrd="0" destOrd="0" presId="urn:microsoft.com/office/officeart/2005/8/layout/bProcess2"/>
    <dgm:cxn modelId="{6F5B4AF4-9329-433A-BEB4-BDAC8AA8ACE5}" type="presParOf" srcId="{C768EF58-6435-4741-877D-FF4BE67E3C30}" destId="{56DB762F-4AAA-4BBC-8D09-BB3C5FCBA1FF}" srcOrd="1" destOrd="0" presId="urn:microsoft.com/office/officeart/2005/8/layout/bProcess2"/>
    <dgm:cxn modelId="{EC11005D-7735-4687-A548-49B6FADB338D}" type="presParOf" srcId="{2A14391C-6EAE-486F-A01A-DFC7876B27FE}" destId="{4B31E398-D47B-4B3E-A644-86ABAF0B824E}" srcOrd="13" destOrd="0" presId="urn:microsoft.com/office/officeart/2005/8/layout/bProcess2"/>
    <dgm:cxn modelId="{CE0ED673-8D3D-40F1-9FE8-628F6454FC39}" type="presParOf" srcId="{2A14391C-6EAE-486F-A01A-DFC7876B27FE}" destId="{63EE8AE8-871E-4327-B3D4-0F94869742D9}" srcOrd="14" destOrd="0" presId="urn:microsoft.com/office/officeart/2005/8/layout/bProcess2"/>
    <dgm:cxn modelId="{F9FF8E65-C665-43D1-9A03-D72E195EF7E6}" type="presParOf" srcId="{63EE8AE8-871E-4327-B3D4-0F94869742D9}" destId="{8EFB3F43-B91D-4C49-879E-326BE2269335}" srcOrd="0" destOrd="0" presId="urn:microsoft.com/office/officeart/2005/8/layout/bProcess2"/>
    <dgm:cxn modelId="{5FED07FB-DFC3-4A57-85A9-08DB081F94DB}" type="presParOf" srcId="{63EE8AE8-871E-4327-B3D4-0F94869742D9}" destId="{1FE01D88-6CDE-4690-8445-0B8ADF68A338}" srcOrd="1" destOrd="0" presId="urn:microsoft.com/office/officeart/2005/8/layout/bProcess2"/>
    <dgm:cxn modelId="{95E65DF4-89EA-4BFD-9966-E292B1E20EEC}" type="presParOf" srcId="{2A14391C-6EAE-486F-A01A-DFC7876B27FE}" destId="{CA56D0B3-775F-45B8-B182-6CC71E00A4B5}" srcOrd="15" destOrd="0" presId="urn:microsoft.com/office/officeart/2005/8/layout/bProcess2"/>
    <dgm:cxn modelId="{D65DE370-5B7B-471E-8DBC-3A22FED30359}" type="presParOf" srcId="{2A14391C-6EAE-486F-A01A-DFC7876B27FE}" destId="{4F4DE62F-0843-40A4-BEDB-992DD51994A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F10EA-E9D0-4F01-9F51-A7C677154B87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3A61-EBE3-4485-9869-D93B31DAAFAB}">
      <dgm:prSet phldrT="[Текст]"/>
      <dgm:spPr/>
      <dgm:t>
        <a:bodyPr/>
        <a:lstStyle/>
        <a:p>
          <a:r>
            <a:rPr lang="uk-UA" dirty="0" smtClean="0"/>
            <a:t>Народознавство (з молодшої групи)</a:t>
          </a:r>
          <a:endParaRPr lang="ru-RU" dirty="0"/>
        </a:p>
      </dgm:t>
    </dgm:pt>
    <dgm:pt modelId="{5BE6BB6E-89EF-46DD-9569-EFB93B26ACAB}" type="parTrans" cxnId="{5581182E-D043-4798-85B1-1DEB107B2F4C}">
      <dgm:prSet/>
      <dgm:spPr/>
      <dgm:t>
        <a:bodyPr/>
        <a:lstStyle/>
        <a:p>
          <a:endParaRPr lang="ru-RU"/>
        </a:p>
      </dgm:t>
    </dgm:pt>
    <dgm:pt modelId="{9167822E-C7FF-4ED5-8AC8-2558A4377790}" type="sibTrans" cxnId="{5581182E-D043-4798-85B1-1DEB107B2F4C}">
      <dgm:prSet/>
      <dgm:spPr/>
      <dgm:t>
        <a:bodyPr/>
        <a:lstStyle/>
        <a:p>
          <a:endParaRPr lang="ru-RU"/>
        </a:p>
      </dgm:t>
    </dgm:pt>
    <dgm:pt modelId="{EA5CB064-5B1A-4946-B654-A4778EB884BE}">
      <dgm:prSet phldrT="[Текст]"/>
      <dgm:spPr/>
      <dgm:t>
        <a:bodyPr/>
        <a:lstStyle/>
        <a:p>
          <a:r>
            <a:rPr lang="uk-UA" dirty="0" smtClean="0"/>
            <a:t>Формування основ морально – духовних якостей</a:t>
          </a:r>
          <a:endParaRPr lang="ru-RU" dirty="0"/>
        </a:p>
      </dgm:t>
    </dgm:pt>
    <dgm:pt modelId="{FF4A14CA-1A44-41AD-94A4-ACFC77A56DF8}" type="parTrans" cxnId="{1AFE6623-E9A8-45B1-9FA4-0FDE35298627}">
      <dgm:prSet/>
      <dgm:spPr/>
      <dgm:t>
        <a:bodyPr/>
        <a:lstStyle/>
        <a:p>
          <a:endParaRPr lang="ru-RU"/>
        </a:p>
      </dgm:t>
    </dgm:pt>
    <dgm:pt modelId="{CEFB69FC-ADA6-41CA-AAC6-0D78990D1B72}" type="sibTrans" cxnId="{1AFE6623-E9A8-45B1-9FA4-0FDE35298627}">
      <dgm:prSet/>
      <dgm:spPr/>
      <dgm:t>
        <a:bodyPr/>
        <a:lstStyle/>
        <a:p>
          <a:endParaRPr lang="ru-RU"/>
        </a:p>
      </dgm:t>
    </dgm:pt>
    <dgm:pt modelId="{5312FE23-2230-4F3B-A226-6BFD68789B17}">
      <dgm:prSet phldrT="[Текст]"/>
      <dgm:spPr/>
      <dgm:t>
        <a:bodyPr/>
        <a:lstStyle/>
        <a:p>
          <a:r>
            <a:rPr lang="uk-UA" dirty="0" smtClean="0"/>
            <a:t>Предметний світ</a:t>
          </a:r>
          <a:endParaRPr lang="ru-RU" dirty="0"/>
        </a:p>
      </dgm:t>
    </dgm:pt>
    <dgm:pt modelId="{9DEB8AC8-71AD-4C1A-8E49-449867FE8079}" type="parTrans" cxnId="{1D7B98C7-F228-479C-A62F-7ACE3574C82B}">
      <dgm:prSet/>
      <dgm:spPr/>
      <dgm:t>
        <a:bodyPr/>
        <a:lstStyle/>
        <a:p>
          <a:endParaRPr lang="ru-RU"/>
        </a:p>
      </dgm:t>
    </dgm:pt>
    <dgm:pt modelId="{815F1465-131F-4E2F-A94E-F4E5C30F0AAB}" type="sibTrans" cxnId="{1D7B98C7-F228-479C-A62F-7ACE3574C82B}">
      <dgm:prSet/>
      <dgm:spPr/>
      <dgm:t>
        <a:bodyPr/>
        <a:lstStyle/>
        <a:p>
          <a:endParaRPr lang="ru-RU"/>
        </a:p>
      </dgm:t>
    </dgm:pt>
    <dgm:pt modelId="{AA86F2E0-9B3B-4863-ADED-4E13EF42AC9E}" type="pres">
      <dgm:prSet presAssocID="{BB8F10EA-E9D0-4F01-9F51-A7C677154B8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4CCBD8A-1F21-4974-BDE4-E1D9C286FDCF}" type="pres">
      <dgm:prSet presAssocID="{BB8F10EA-E9D0-4F01-9F51-A7C677154B87}" presName="pyramid" presStyleLbl="node1" presStyleIdx="0" presStyleCnt="1" custLinFactNeighborX="-971" custLinFactNeighborY="-17330"/>
      <dgm:spPr/>
    </dgm:pt>
    <dgm:pt modelId="{5BD6BA66-CC67-4A1E-9F96-7D47458376E5}" type="pres">
      <dgm:prSet presAssocID="{BB8F10EA-E9D0-4F01-9F51-A7C677154B87}" presName="theList" presStyleCnt="0"/>
      <dgm:spPr/>
    </dgm:pt>
    <dgm:pt modelId="{554F7EAC-5FFD-4F8C-8CAC-170336404998}" type="pres">
      <dgm:prSet presAssocID="{E5533A61-EBE3-4485-9869-D93B31DAAFA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4A402-5E6E-4C1A-B0A3-3902FC5BAC9C}" type="pres">
      <dgm:prSet presAssocID="{E5533A61-EBE3-4485-9869-D93B31DAAFAB}" presName="aSpace" presStyleCnt="0"/>
      <dgm:spPr/>
    </dgm:pt>
    <dgm:pt modelId="{6CD8E142-EF29-4536-A9F0-05C3DB2BEFD0}" type="pres">
      <dgm:prSet presAssocID="{EA5CB064-5B1A-4946-B654-A4778EB884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3FAC7-81DB-47A6-9CA4-F879BFD30BB4}" type="pres">
      <dgm:prSet presAssocID="{EA5CB064-5B1A-4946-B654-A4778EB884BE}" presName="aSpace" presStyleCnt="0"/>
      <dgm:spPr/>
    </dgm:pt>
    <dgm:pt modelId="{A74657D2-C529-454B-86B7-B5BC27B1DA1C}" type="pres">
      <dgm:prSet presAssocID="{5312FE23-2230-4F3B-A226-6BFD68789B17}" presName="aNode" presStyleLbl="fgAcc1" presStyleIdx="2" presStyleCnt="3" custLinFactY="-11747" custLinFactNeighborX="-1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5240-E39B-47A9-81D4-9700B7382804}" type="pres">
      <dgm:prSet presAssocID="{5312FE23-2230-4F3B-A226-6BFD68789B17}" presName="aSpace" presStyleCnt="0"/>
      <dgm:spPr/>
    </dgm:pt>
  </dgm:ptLst>
  <dgm:cxnLst>
    <dgm:cxn modelId="{D513FD3A-6157-4F84-9E9A-20EEBD45B34B}" type="presOf" srcId="{BB8F10EA-E9D0-4F01-9F51-A7C677154B87}" destId="{AA86F2E0-9B3B-4863-ADED-4E13EF42AC9E}" srcOrd="0" destOrd="0" presId="urn:microsoft.com/office/officeart/2005/8/layout/pyramid2"/>
    <dgm:cxn modelId="{71CF34C7-C2FE-47C3-9667-8A1DE892F41A}" type="presOf" srcId="{EA5CB064-5B1A-4946-B654-A4778EB884BE}" destId="{6CD8E142-EF29-4536-A9F0-05C3DB2BEFD0}" srcOrd="0" destOrd="0" presId="urn:microsoft.com/office/officeart/2005/8/layout/pyramid2"/>
    <dgm:cxn modelId="{28FA793D-6E5F-4B84-9253-6D8C1171EEC6}" type="presOf" srcId="{E5533A61-EBE3-4485-9869-D93B31DAAFAB}" destId="{554F7EAC-5FFD-4F8C-8CAC-170336404998}" srcOrd="0" destOrd="0" presId="urn:microsoft.com/office/officeart/2005/8/layout/pyramid2"/>
    <dgm:cxn modelId="{5581182E-D043-4798-85B1-1DEB107B2F4C}" srcId="{BB8F10EA-E9D0-4F01-9F51-A7C677154B87}" destId="{E5533A61-EBE3-4485-9869-D93B31DAAFAB}" srcOrd="0" destOrd="0" parTransId="{5BE6BB6E-89EF-46DD-9569-EFB93B26ACAB}" sibTransId="{9167822E-C7FF-4ED5-8AC8-2558A4377790}"/>
    <dgm:cxn modelId="{1D7B98C7-F228-479C-A62F-7ACE3574C82B}" srcId="{BB8F10EA-E9D0-4F01-9F51-A7C677154B87}" destId="{5312FE23-2230-4F3B-A226-6BFD68789B17}" srcOrd="2" destOrd="0" parTransId="{9DEB8AC8-71AD-4C1A-8E49-449867FE8079}" sibTransId="{815F1465-131F-4E2F-A94E-F4E5C30F0AAB}"/>
    <dgm:cxn modelId="{1AFE6623-E9A8-45B1-9FA4-0FDE35298627}" srcId="{BB8F10EA-E9D0-4F01-9F51-A7C677154B87}" destId="{EA5CB064-5B1A-4946-B654-A4778EB884BE}" srcOrd="1" destOrd="0" parTransId="{FF4A14CA-1A44-41AD-94A4-ACFC77A56DF8}" sibTransId="{CEFB69FC-ADA6-41CA-AAC6-0D78990D1B72}"/>
    <dgm:cxn modelId="{E13E7ECE-D41F-4948-BB65-A50EA71FACC5}" type="presOf" srcId="{5312FE23-2230-4F3B-A226-6BFD68789B17}" destId="{A74657D2-C529-454B-86B7-B5BC27B1DA1C}" srcOrd="0" destOrd="0" presId="urn:microsoft.com/office/officeart/2005/8/layout/pyramid2"/>
    <dgm:cxn modelId="{8328BB11-ADDF-4027-990C-B78B90D24DAF}" type="presParOf" srcId="{AA86F2E0-9B3B-4863-ADED-4E13EF42AC9E}" destId="{C4CCBD8A-1F21-4974-BDE4-E1D9C286FDCF}" srcOrd="0" destOrd="0" presId="urn:microsoft.com/office/officeart/2005/8/layout/pyramid2"/>
    <dgm:cxn modelId="{43FB509D-8991-41C8-86F4-C79DE4F23D2E}" type="presParOf" srcId="{AA86F2E0-9B3B-4863-ADED-4E13EF42AC9E}" destId="{5BD6BA66-CC67-4A1E-9F96-7D47458376E5}" srcOrd="1" destOrd="0" presId="urn:microsoft.com/office/officeart/2005/8/layout/pyramid2"/>
    <dgm:cxn modelId="{9CEB882B-8910-479E-9979-3BBFF2317EBE}" type="presParOf" srcId="{5BD6BA66-CC67-4A1E-9F96-7D47458376E5}" destId="{554F7EAC-5FFD-4F8C-8CAC-170336404998}" srcOrd="0" destOrd="0" presId="urn:microsoft.com/office/officeart/2005/8/layout/pyramid2"/>
    <dgm:cxn modelId="{1C941F40-7F42-474A-86B8-3596A486834C}" type="presParOf" srcId="{5BD6BA66-CC67-4A1E-9F96-7D47458376E5}" destId="{D914A402-5E6E-4C1A-B0A3-3902FC5BAC9C}" srcOrd="1" destOrd="0" presId="urn:microsoft.com/office/officeart/2005/8/layout/pyramid2"/>
    <dgm:cxn modelId="{1A06A155-6834-47C0-8372-353C68B88307}" type="presParOf" srcId="{5BD6BA66-CC67-4A1E-9F96-7D47458376E5}" destId="{6CD8E142-EF29-4536-A9F0-05C3DB2BEFD0}" srcOrd="2" destOrd="0" presId="urn:microsoft.com/office/officeart/2005/8/layout/pyramid2"/>
    <dgm:cxn modelId="{C5EC6025-CD0E-43D9-BDCE-C7DD46FBFCF3}" type="presParOf" srcId="{5BD6BA66-CC67-4A1E-9F96-7D47458376E5}" destId="{6513FAC7-81DB-47A6-9CA4-F879BFD30BB4}" srcOrd="3" destOrd="0" presId="urn:microsoft.com/office/officeart/2005/8/layout/pyramid2"/>
    <dgm:cxn modelId="{370E94AC-B0E9-43C2-A5FB-E63BB6FE2793}" type="presParOf" srcId="{5BD6BA66-CC67-4A1E-9F96-7D47458376E5}" destId="{A74657D2-C529-454B-86B7-B5BC27B1DA1C}" srcOrd="4" destOrd="0" presId="urn:microsoft.com/office/officeart/2005/8/layout/pyramid2"/>
    <dgm:cxn modelId="{75239619-5F51-445C-8F7F-7DC41B1947C4}" type="presParOf" srcId="{5BD6BA66-CC67-4A1E-9F96-7D47458376E5}" destId="{BFE75240-E39B-47A9-81D4-9700B738280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20890A-CF5B-4D3E-8311-98FB2F81C680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473F27-E7A5-4AE9-955B-3F2C36C9A97C}">
      <dgm:prSet phldrT="[Текст]"/>
      <dgm:spPr/>
      <dgm:t>
        <a:bodyPr/>
        <a:lstStyle/>
        <a:p>
          <a:pPr algn="ctr"/>
          <a:r>
            <a:rPr lang="uk-UA" dirty="0" smtClean="0"/>
            <a:t>Вікові можливості дитини</a:t>
          </a:r>
          <a:endParaRPr lang="ru-RU" dirty="0"/>
        </a:p>
      </dgm:t>
    </dgm:pt>
    <dgm:pt modelId="{72D0D822-3CC6-46C9-9CF8-23F609413129}" type="parTrans" cxnId="{94D1858A-380B-4E62-8904-87869ECD9051}">
      <dgm:prSet/>
      <dgm:spPr/>
      <dgm:t>
        <a:bodyPr/>
        <a:lstStyle/>
        <a:p>
          <a:pPr algn="ctr"/>
          <a:endParaRPr lang="ru-RU"/>
        </a:p>
      </dgm:t>
    </dgm:pt>
    <dgm:pt modelId="{5293FB19-8EAF-4B1C-8185-2F679BFB7CD2}" type="sibTrans" cxnId="{94D1858A-380B-4E62-8904-87869ECD9051}">
      <dgm:prSet/>
      <dgm:spPr/>
      <dgm:t>
        <a:bodyPr/>
        <a:lstStyle/>
        <a:p>
          <a:pPr algn="ctr"/>
          <a:endParaRPr lang="ru-RU"/>
        </a:p>
      </dgm:t>
    </dgm:pt>
    <dgm:pt modelId="{EBB7EEED-5358-4578-ABEB-45CF05E81B7A}">
      <dgm:prSet phldrT="[Текст]"/>
      <dgm:spPr/>
      <dgm:t>
        <a:bodyPr/>
        <a:lstStyle/>
        <a:p>
          <a:pPr algn="ctr"/>
          <a:r>
            <a:rPr lang="uk-UA" dirty="0" smtClean="0"/>
            <a:t>Освітні завдання</a:t>
          </a:r>
          <a:endParaRPr lang="ru-RU" dirty="0"/>
        </a:p>
      </dgm:t>
    </dgm:pt>
    <dgm:pt modelId="{0325DF2C-0A5C-4D60-90F8-D553239F7AF2}" type="parTrans" cxnId="{6C045210-DE0A-4692-857E-A455E3873959}">
      <dgm:prSet/>
      <dgm:spPr/>
      <dgm:t>
        <a:bodyPr/>
        <a:lstStyle/>
        <a:p>
          <a:pPr algn="ctr"/>
          <a:endParaRPr lang="ru-RU"/>
        </a:p>
      </dgm:t>
    </dgm:pt>
    <dgm:pt modelId="{73A655B6-BDB0-4292-B5BA-EC9559E79D2B}" type="sibTrans" cxnId="{6C045210-DE0A-4692-857E-A455E3873959}">
      <dgm:prSet/>
      <dgm:spPr/>
      <dgm:t>
        <a:bodyPr/>
        <a:lstStyle/>
        <a:p>
          <a:pPr algn="ctr"/>
          <a:endParaRPr lang="ru-RU"/>
        </a:p>
      </dgm:t>
    </dgm:pt>
    <dgm:pt modelId="{36CC0AD2-CFE6-4D16-BAA7-905074D169A9}">
      <dgm:prSet phldrT="[Текст]"/>
      <dgm:spPr/>
      <dgm:t>
        <a:bodyPr/>
        <a:lstStyle/>
        <a:p>
          <a:pPr algn="ctr"/>
          <a:r>
            <a:rPr lang="uk-UA" dirty="0" smtClean="0"/>
            <a:t>Рідний край</a:t>
          </a:r>
          <a:endParaRPr lang="ru-RU" dirty="0"/>
        </a:p>
      </dgm:t>
    </dgm:pt>
    <dgm:pt modelId="{7E20572A-6B5C-4D9A-B92E-EDEBB427A4C7}" type="parTrans" cxnId="{850D1074-8A0C-4C94-A03E-C0975B0E4390}">
      <dgm:prSet/>
      <dgm:spPr/>
      <dgm:t>
        <a:bodyPr/>
        <a:lstStyle/>
        <a:p>
          <a:pPr algn="ctr"/>
          <a:endParaRPr lang="ru-RU"/>
        </a:p>
      </dgm:t>
    </dgm:pt>
    <dgm:pt modelId="{B167DBA3-1A40-4DDA-96CF-4AF250D8CAA0}" type="sibTrans" cxnId="{850D1074-8A0C-4C94-A03E-C0975B0E4390}">
      <dgm:prSet/>
      <dgm:spPr/>
      <dgm:t>
        <a:bodyPr/>
        <a:lstStyle/>
        <a:p>
          <a:pPr algn="ctr"/>
          <a:endParaRPr lang="ru-RU"/>
        </a:p>
      </dgm:t>
    </dgm:pt>
    <dgm:pt modelId="{6AD45019-741B-4E01-B0B8-8D18E8211994}">
      <dgm:prSet phldrT="[Текст]"/>
      <dgm:spPr/>
      <dgm:t>
        <a:bodyPr/>
        <a:lstStyle/>
        <a:p>
          <a:pPr algn="ctr"/>
          <a:r>
            <a:rPr lang="uk-UA" dirty="0" smtClean="0"/>
            <a:t>Праця дорослих</a:t>
          </a:r>
          <a:endParaRPr lang="ru-RU" dirty="0"/>
        </a:p>
      </dgm:t>
    </dgm:pt>
    <dgm:pt modelId="{9BEBBDC1-ADE0-4C65-9C4B-04031D26771B}" type="parTrans" cxnId="{28496030-A958-48A4-988F-08921248FE72}">
      <dgm:prSet/>
      <dgm:spPr/>
      <dgm:t>
        <a:bodyPr/>
        <a:lstStyle/>
        <a:p>
          <a:pPr algn="ctr"/>
          <a:endParaRPr lang="ru-RU"/>
        </a:p>
      </dgm:t>
    </dgm:pt>
    <dgm:pt modelId="{F5D558C3-20E7-4107-96C9-F4931AF9DC99}" type="sibTrans" cxnId="{28496030-A958-48A4-988F-08921248FE72}">
      <dgm:prSet/>
      <dgm:spPr/>
      <dgm:t>
        <a:bodyPr/>
        <a:lstStyle/>
        <a:p>
          <a:pPr algn="ctr"/>
          <a:endParaRPr lang="ru-RU"/>
        </a:p>
      </dgm:t>
    </dgm:pt>
    <dgm:pt modelId="{F91DCB0F-D33C-42BD-8DB5-5986D7D729EA}">
      <dgm:prSet phldrT="[Текст]"/>
      <dgm:spPr/>
      <dgm:t>
        <a:bodyPr/>
        <a:lstStyle/>
        <a:p>
          <a:pPr algn="ctr"/>
          <a:r>
            <a:rPr lang="uk-UA" dirty="0" smtClean="0"/>
            <a:t>Предметний світ. Житло</a:t>
          </a:r>
          <a:endParaRPr lang="ru-RU" dirty="0"/>
        </a:p>
      </dgm:t>
    </dgm:pt>
    <dgm:pt modelId="{69302175-EB4A-44F1-8ADB-26E2FD8873AF}" type="parTrans" cxnId="{495ED181-2216-4ADF-9BE0-418872E63D67}">
      <dgm:prSet/>
      <dgm:spPr/>
      <dgm:t>
        <a:bodyPr/>
        <a:lstStyle/>
        <a:p>
          <a:pPr algn="ctr"/>
          <a:endParaRPr lang="ru-RU"/>
        </a:p>
      </dgm:t>
    </dgm:pt>
    <dgm:pt modelId="{0BF0B0C0-F103-4E84-BEFA-506EFBB86CB9}" type="sibTrans" cxnId="{495ED181-2216-4ADF-9BE0-418872E63D67}">
      <dgm:prSet/>
      <dgm:spPr/>
      <dgm:t>
        <a:bodyPr/>
        <a:lstStyle/>
        <a:p>
          <a:pPr algn="ctr"/>
          <a:endParaRPr lang="ru-RU"/>
        </a:p>
      </dgm:t>
    </dgm:pt>
    <dgm:pt modelId="{1370716A-652A-4AB2-82D5-7204933860B4}">
      <dgm:prSet phldrT="[Текст]"/>
      <dgm:spPr/>
      <dgm:t>
        <a:bodyPr/>
        <a:lstStyle/>
        <a:p>
          <a:pPr algn="ctr"/>
          <a:r>
            <a:rPr lang="uk-UA" dirty="0" smtClean="0"/>
            <a:t>Транспорт і засоби зв’язку</a:t>
          </a:r>
          <a:endParaRPr lang="ru-RU" dirty="0"/>
        </a:p>
      </dgm:t>
    </dgm:pt>
    <dgm:pt modelId="{8410F929-0636-4F0B-B9E1-DDA34519E6A9}" type="parTrans" cxnId="{24B0C6E3-A8C2-429F-87A2-549A7DB75CD4}">
      <dgm:prSet/>
      <dgm:spPr/>
      <dgm:t>
        <a:bodyPr/>
        <a:lstStyle/>
        <a:p>
          <a:pPr algn="ctr"/>
          <a:endParaRPr lang="ru-RU"/>
        </a:p>
      </dgm:t>
    </dgm:pt>
    <dgm:pt modelId="{459FAB34-D712-498E-8FCA-851E51115440}" type="sibTrans" cxnId="{24B0C6E3-A8C2-429F-87A2-549A7DB75CD4}">
      <dgm:prSet/>
      <dgm:spPr/>
      <dgm:t>
        <a:bodyPr/>
        <a:lstStyle/>
        <a:p>
          <a:pPr algn="ctr"/>
          <a:endParaRPr lang="ru-RU"/>
        </a:p>
      </dgm:t>
    </dgm:pt>
    <dgm:pt modelId="{F1644307-1558-4B58-83B3-7FB4E2214BF8}" type="pres">
      <dgm:prSet presAssocID="{5720890A-CF5B-4D3E-8311-98FB2F81C6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3BD45F-74A5-4C38-B88A-E4CA378BB9A7}" type="pres">
      <dgm:prSet presAssocID="{36473F27-E7A5-4AE9-955B-3F2C36C9A97C}" presName="vertOne" presStyleCnt="0"/>
      <dgm:spPr/>
    </dgm:pt>
    <dgm:pt modelId="{CB00BA00-18D2-42A7-A065-468E1AF00AF7}" type="pres">
      <dgm:prSet presAssocID="{36473F27-E7A5-4AE9-955B-3F2C36C9A9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76EA7-19FB-489E-A5BF-E224214E8D0F}" type="pres">
      <dgm:prSet presAssocID="{36473F27-E7A5-4AE9-955B-3F2C36C9A97C}" presName="parTransOne" presStyleCnt="0"/>
      <dgm:spPr/>
    </dgm:pt>
    <dgm:pt modelId="{9A92C3C7-597B-4A2D-B993-949EAC66B1E2}" type="pres">
      <dgm:prSet presAssocID="{36473F27-E7A5-4AE9-955B-3F2C36C9A97C}" presName="horzOne" presStyleCnt="0"/>
      <dgm:spPr/>
    </dgm:pt>
    <dgm:pt modelId="{9341B064-925D-4EE9-B910-5A5FC55ECAAC}" type="pres">
      <dgm:prSet presAssocID="{EBB7EEED-5358-4578-ABEB-45CF05E81B7A}" presName="vertTwo" presStyleCnt="0"/>
      <dgm:spPr/>
    </dgm:pt>
    <dgm:pt modelId="{3E870B57-F9B0-4D14-B22B-EF4AC2203087}" type="pres">
      <dgm:prSet presAssocID="{EBB7EEED-5358-4578-ABEB-45CF05E81B7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9286B-469C-45AE-9EDC-D74DE296124D}" type="pres">
      <dgm:prSet presAssocID="{EBB7EEED-5358-4578-ABEB-45CF05E81B7A}" presName="parTransTwo" presStyleCnt="0"/>
      <dgm:spPr/>
    </dgm:pt>
    <dgm:pt modelId="{3F814C5A-810D-481A-9BC5-70ACDCD35C64}" type="pres">
      <dgm:prSet presAssocID="{EBB7EEED-5358-4578-ABEB-45CF05E81B7A}" presName="horzTwo" presStyleCnt="0"/>
      <dgm:spPr/>
    </dgm:pt>
    <dgm:pt modelId="{C5E6D09C-D53A-4DBB-BCAB-6BE6B644FD22}" type="pres">
      <dgm:prSet presAssocID="{36CC0AD2-CFE6-4D16-BAA7-905074D169A9}" presName="vertThree" presStyleCnt="0"/>
      <dgm:spPr/>
    </dgm:pt>
    <dgm:pt modelId="{A7BDDF08-BF2A-4D61-98EB-3C6AC0FBBF42}" type="pres">
      <dgm:prSet presAssocID="{36CC0AD2-CFE6-4D16-BAA7-905074D169A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7A151-EC2B-45DC-9423-7724CD1C2CA8}" type="pres">
      <dgm:prSet presAssocID="{36CC0AD2-CFE6-4D16-BAA7-905074D169A9}" presName="horzThree" presStyleCnt="0"/>
      <dgm:spPr/>
    </dgm:pt>
    <dgm:pt modelId="{504EA980-C0C4-4E2B-8AF6-5783BF286AC2}" type="pres">
      <dgm:prSet presAssocID="{B167DBA3-1A40-4DDA-96CF-4AF250D8CAA0}" presName="sibSpaceThree" presStyleCnt="0"/>
      <dgm:spPr/>
    </dgm:pt>
    <dgm:pt modelId="{8300BB1F-DCE3-4DDC-93FC-19387FBF1AA7}" type="pres">
      <dgm:prSet presAssocID="{6AD45019-741B-4E01-B0B8-8D18E8211994}" presName="vertThree" presStyleCnt="0"/>
      <dgm:spPr/>
    </dgm:pt>
    <dgm:pt modelId="{1C72B5C4-6C9D-4BB4-927B-471CE7085179}" type="pres">
      <dgm:prSet presAssocID="{6AD45019-741B-4E01-B0B8-8D18E8211994}" presName="txThree" presStyleLbl="node3" presStyleIdx="1" presStyleCnt="3" custLinFactNeighborX="-943" custLinFactNeighborY="3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BACAD-1F77-4027-A950-FA2C12742191}" type="pres">
      <dgm:prSet presAssocID="{6AD45019-741B-4E01-B0B8-8D18E8211994}" presName="horzThree" presStyleCnt="0"/>
      <dgm:spPr/>
    </dgm:pt>
    <dgm:pt modelId="{46C1997E-7AB8-47C4-8299-05BB239CC2D2}" type="pres">
      <dgm:prSet presAssocID="{73A655B6-BDB0-4292-B5BA-EC9559E79D2B}" presName="sibSpaceTwo" presStyleCnt="0"/>
      <dgm:spPr/>
    </dgm:pt>
    <dgm:pt modelId="{FC3AB6FA-4A34-4125-8197-D0263985694B}" type="pres">
      <dgm:prSet presAssocID="{F91DCB0F-D33C-42BD-8DB5-5986D7D729EA}" presName="vertTwo" presStyleCnt="0"/>
      <dgm:spPr/>
    </dgm:pt>
    <dgm:pt modelId="{4E0E880F-9A16-45B1-BE93-4385FE14EE2F}" type="pres">
      <dgm:prSet presAssocID="{F91DCB0F-D33C-42BD-8DB5-5986D7D729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79CC2-C9E0-49E5-9B9C-A42CE24A3225}" type="pres">
      <dgm:prSet presAssocID="{F91DCB0F-D33C-42BD-8DB5-5986D7D729EA}" presName="parTransTwo" presStyleCnt="0"/>
      <dgm:spPr/>
    </dgm:pt>
    <dgm:pt modelId="{2F9EA431-F9C2-4835-A9E4-F14966873357}" type="pres">
      <dgm:prSet presAssocID="{F91DCB0F-D33C-42BD-8DB5-5986D7D729EA}" presName="horzTwo" presStyleCnt="0"/>
      <dgm:spPr/>
    </dgm:pt>
    <dgm:pt modelId="{390FFE28-E1DE-4EAE-ACB1-AA7C2D8AE057}" type="pres">
      <dgm:prSet presAssocID="{1370716A-652A-4AB2-82D5-7204933860B4}" presName="vertThree" presStyleCnt="0"/>
      <dgm:spPr/>
    </dgm:pt>
    <dgm:pt modelId="{B5042C0F-A9E7-442A-B53E-7A9C1D7BE4AC}" type="pres">
      <dgm:prSet presAssocID="{1370716A-652A-4AB2-82D5-7204933860B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3D69D8-2256-4EBA-8330-FE4B0366A084}" type="pres">
      <dgm:prSet presAssocID="{1370716A-652A-4AB2-82D5-7204933860B4}" presName="horzThree" presStyleCnt="0"/>
      <dgm:spPr/>
    </dgm:pt>
  </dgm:ptLst>
  <dgm:cxnLst>
    <dgm:cxn modelId="{D7EB2362-0A66-4905-9ADF-644D99CB3C30}" type="presOf" srcId="{5720890A-CF5B-4D3E-8311-98FB2F81C680}" destId="{F1644307-1558-4B58-83B3-7FB4E2214BF8}" srcOrd="0" destOrd="0" presId="urn:microsoft.com/office/officeart/2005/8/layout/hierarchy4"/>
    <dgm:cxn modelId="{98FF34AC-AF0A-4965-9DC6-AE1ED71B090C}" type="presOf" srcId="{F91DCB0F-D33C-42BD-8DB5-5986D7D729EA}" destId="{4E0E880F-9A16-45B1-BE93-4385FE14EE2F}" srcOrd="0" destOrd="0" presId="urn:microsoft.com/office/officeart/2005/8/layout/hierarchy4"/>
    <dgm:cxn modelId="{24B0C6E3-A8C2-429F-87A2-549A7DB75CD4}" srcId="{F91DCB0F-D33C-42BD-8DB5-5986D7D729EA}" destId="{1370716A-652A-4AB2-82D5-7204933860B4}" srcOrd="0" destOrd="0" parTransId="{8410F929-0636-4F0B-B9E1-DDA34519E6A9}" sibTransId="{459FAB34-D712-498E-8FCA-851E51115440}"/>
    <dgm:cxn modelId="{28496030-A958-48A4-988F-08921248FE72}" srcId="{EBB7EEED-5358-4578-ABEB-45CF05E81B7A}" destId="{6AD45019-741B-4E01-B0B8-8D18E8211994}" srcOrd="1" destOrd="0" parTransId="{9BEBBDC1-ADE0-4C65-9C4B-04031D26771B}" sibTransId="{F5D558C3-20E7-4107-96C9-F4931AF9DC99}"/>
    <dgm:cxn modelId="{A2DDD1CF-5C28-4E48-AE77-1012D37B9C3E}" type="presOf" srcId="{36473F27-E7A5-4AE9-955B-3F2C36C9A97C}" destId="{CB00BA00-18D2-42A7-A065-468E1AF00AF7}" srcOrd="0" destOrd="0" presId="urn:microsoft.com/office/officeart/2005/8/layout/hierarchy4"/>
    <dgm:cxn modelId="{6C045210-DE0A-4692-857E-A455E3873959}" srcId="{36473F27-E7A5-4AE9-955B-3F2C36C9A97C}" destId="{EBB7EEED-5358-4578-ABEB-45CF05E81B7A}" srcOrd="0" destOrd="0" parTransId="{0325DF2C-0A5C-4D60-90F8-D553239F7AF2}" sibTransId="{73A655B6-BDB0-4292-B5BA-EC9559E79D2B}"/>
    <dgm:cxn modelId="{94D1858A-380B-4E62-8904-87869ECD9051}" srcId="{5720890A-CF5B-4D3E-8311-98FB2F81C680}" destId="{36473F27-E7A5-4AE9-955B-3F2C36C9A97C}" srcOrd="0" destOrd="0" parTransId="{72D0D822-3CC6-46C9-9CF8-23F609413129}" sibTransId="{5293FB19-8EAF-4B1C-8185-2F679BFB7CD2}"/>
    <dgm:cxn modelId="{0284F5EF-4818-4DBB-9141-CCDA2C017A16}" type="presOf" srcId="{6AD45019-741B-4E01-B0B8-8D18E8211994}" destId="{1C72B5C4-6C9D-4BB4-927B-471CE7085179}" srcOrd="0" destOrd="0" presId="urn:microsoft.com/office/officeart/2005/8/layout/hierarchy4"/>
    <dgm:cxn modelId="{850D1074-8A0C-4C94-A03E-C0975B0E4390}" srcId="{EBB7EEED-5358-4578-ABEB-45CF05E81B7A}" destId="{36CC0AD2-CFE6-4D16-BAA7-905074D169A9}" srcOrd="0" destOrd="0" parTransId="{7E20572A-6B5C-4D9A-B92E-EDEBB427A4C7}" sibTransId="{B167DBA3-1A40-4DDA-96CF-4AF250D8CAA0}"/>
    <dgm:cxn modelId="{A30D8C77-7571-4C15-B3CE-E696F95B6A07}" type="presOf" srcId="{1370716A-652A-4AB2-82D5-7204933860B4}" destId="{B5042C0F-A9E7-442A-B53E-7A9C1D7BE4AC}" srcOrd="0" destOrd="0" presId="urn:microsoft.com/office/officeart/2005/8/layout/hierarchy4"/>
    <dgm:cxn modelId="{3EEDD357-F5B1-44D7-83B1-93D55C7A278A}" type="presOf" srcId="{EBB7EEED-5358-4578-ABEB-45CF05E81B7A}" destId="{3E870B57-F9B0-4D14-B22B-EF4AC2203087}" srcOrd="0" destOrd="0" presId="urn:microsoft.com/office/officeart/2005/8/layout/hierarchy4"/>
    <dgm:cxn modelId="{495ED181-2216-4ADF-9BE0-418872E63D67}" srcId="{36473F27-E7A5-4AE9-955B-3F2C36C9A97C}" destId="{F91DCB0F-D33C-42BD-8DB5-5986D7D729EA}" srcOrd="1" destOrd="0" parTransId="{69302175-EB4A-44F1-8ADB-26E2FD8873AF}" sibTransId="{0BF0B0C0-F103-4E84-BEFA-506EFBB86CB9}"/>
    <dgm:cxn modelId="{AC11CAA9-7001-4B8B-A8FB-53BE2B96C8B2}" type="presOf" srcId="{36CC0AD2-CFE6-4D16-BAA7-905074D169A9}" destId="{A7BDDF08-BF2A-4D61-98EB-3C6AC0FBBF42}" srcOrd="0" destOrd="0" presId="urn:microsoft.com/office/officeart/2005/8/layout/hierarchy4"/>
    <dgm:cxn modelId="{F3769775-8254-403E-8320-EC94FBDE02FA}" type="presParOf" srcId="{F1644307-1558-4B58-83B3-7FB4E2214BF8}" destId="{943BD45F-74A5-4C38-B88A-E4CA378BB9A7}" srcOrd="0" destOrd="0" presId="urn:microsoft.com/office/officeart/2005/8/layout/hierarchy4"/>
    <dgm:cxn modelId="{750987DA-FDAB-4333-95F8-8F7074ACE41D}" type="presParOf" srcId="{943BD45F-74A5-4C38-B88A-E4CA378BB9A7}" destId="{CB00BA00-18D2-42A7-A065-468E1AF00AF7}" srcOrd="0" destOrd="0" presId="urn:microsoft.com/office/officeart/2005/8/layout/hierarchy4"/>
    <dgm:cxn modelId="{CB59B1FE-C186-4195-9E8B-9F559759B89B}" type="presParOf" srcId="{943BD45F-74A5-4C38-B88A-E4CA378BB9A7}" destId="{2ED76EA7-19FB-489E-A5BF-E224214E8D0F}" srcOrd="1" destOrd="0" presId="urn:microsoft.com/office/officeart/2005/8/layout/hierarchy4"/>
    <dgm:cxn modelId="{05817DE8-EE25-4D08-9F6C-106A9209D558}" type="presParOf" srcId="{943BD45F-74A5-4C38-B88A-E4CA378BB9A7}" destId="{9A92C3C7-597B-4A2D-B993-949EAC66B1E2}" srcOrd="2" destOrd="0" presId="urn:microsoft.com/office/officeart/2005/8/layout/hierarchy4"/>
    <dgm:cxn modelId="{59777E97-61DA-447C-B55B-6AA2E9D65CDC}" type="presParOf" srcId="{9A92C3C7-597B-4A2D-B993-949EAC66B1E2}" destId="{9341B064-925D-4EE9-B910-5A5FC55ECAAC}" srcOrd="0" destOrd="0" presId="urn:microsoft.com/office/officeart/2005/8/layout/hierarchy4"/>
    <dgm:cxn modelId="{BB12A640-1B59-4735-8B7E-DDE290890EA1}" type="presParOf" srcId="{9341B064-925D-4EE9-B910-5A5FC55ECAAC}" destId="{3E870B57-F9B0-4D14-B22B-EF4AC2203087}" srcOrd="0" destOrd="0" presId="urn:microsoft.com/office/officeart/2005/8/layout/hierarchy4"/>
    <dgm:cxn modelId="{5D344BCC-E0FD-4372-8D31-B19EACD5A888}" type="presParOf" srcId="{9341B064-925D-4EE9-B910-5A5FC55ECAAC}" destId="{9849286B-469C-45AE-9EDC-D74DE296124D}" srcOrd="1" destOrd="0" presId="urn:microsoft.com/office/officeart/2005/8/layout/hierarchy4"/>
    <dgm:cxn modelId="{8B764BF0-F6DB-4D7B-A7D7-587E7532424C}" type="presParOf" srcId="{9341B064-925D-4EE9-B910-5A5FC55ECAAC}" destId="{3F814C5A-810D-481A-9BC5-70ACDCD35C64}" srcOrd="2" destOrd="0" presId="urn:microsoft.com/office/officeart/2005/8/layout/hierarchy4"/>
    <dgm:cxn modelId="{728DED9B-8D33-4006-85DD-C0E87B9BA268}" type="presParOf" srcId="{3F814C5A-810D-481A-9BC5-70ACDCD35C64}" destId="{C5E6D09C-D53A-4DBB-BCAB-6BE6B644FD22}" srcOrd="0" destOrd="0" presId="urn:microsoft.com/office/officeart/2005/8/layout/hierarchy4"/>
    <dgm:cxn modelId="{FD0F8DF4-A96E-4D0D-B8E2-70F1A9AA70A7}" type="presParOf" srcId="{C5E6D09C-D53A-4DBB-BCAB-6BE6B644FD22}" destId="{A7BDDF08-BF2A-4D61-98EB-3C6AC0FBBF42}" srcOrd="0" destOrd="0" presId="urn:microsoft.com/office/officeart/2005/8/layout/hierarchy4"/>
    <dgm:cxn modelId="{9A3FFB3A-2F8D-45F4-97D1-9794B9CB5BDE}" type="presParOf" srcId="{C5E6D09C-D53A-4DBB-BCAB-6BE6B644FD22}" destId="{D447A151-EC2B-45DC-9423-7724CD1C2CA8}" srcOrd="1" destOrd="0" presId="urn:microsoft.com/office/officeart/2005/8/layout/hierarchy4"/>
    <dgm:cxn modelId="{BAE93E98-5C33-475C-B3B3-7515BD2B1E22}" type="presParOf" srcId="{3F814C5A-810D-481A-9BC5-70ACDCD35C64}" destId="{504EA980-C0C4-4E2B-8AF6-5783BF286AC2}" srcOrd="1" destOrd="0" presId="urn:microsoft.com/office/officeart/2005/8/layout/hierarchy4"/>
    <dgm:cxn modelId="{141B16C3-7421-45E8-98C9-9A8B3F71FA17}" type="presParOf" srcId="{3F814C5A-810D-481A-9BC5-70ACDCD35C64}" destId="{8300BB1F-DCE3-4DDC-93FC-19387FBF1AA7}" srcOrd="2" destOrd="0" presId="urn:microsoft.com/office/officeart/2005/8/layout/hierarchy4"/>
    <dgm:cxn modelId="{7E872999-B9D4-4BA8-9EA4-3D0966960453}" type="presParOf" srcId="{8300BB1F-DCE3-4DDC-93FC-19387FBF1AA7}" destId="{1C72B5C4-6C9D-4BB4-927B-471CE7085179}" srcOrd="0" destOrd="0" presId="urn:microsoft.com/office/officeart/2005/8/layout/hierarchy4"/>
    <dgm:cxn modelId="{5DD4394E-9856-46E9-91AF-C2A42EFDB9A8}" type="presParOf" srcId="{8300BB1F-DCE3-4DDC-93FC-19387FBF1AA7}" destId="{46DBACAD-1F77-4027-A950-FA2C12742191}" srcOrd="1" destOrd="0" presId="urn:microsoft.com/office/officeart/2005/8/layout/hierarchy4"/>
    <dgm:cxn modelId="{214110ED-D17E-4300-8DF7-5290CD84BAB7}" type="presParOf" srcId="{9A92C3C7-597B-4A2D-B993-949EAC66B1E2}" destId="{46C1997E-7AB8-47C4-8299-05BB239CC2D2}" srcOrd="1" destOrd="0" presId="urn:microsoft.com/office/officeart/2005/8/layout/hierarchy4"/>
    <dgm:cxn modelId="{861CA305-B6ED-4584-8B35-F84704C96727}" type="presParOf" srcId="{9A92C3C7-597B-4A2D-B993-949EAC66B1E2}" destId="{FC3AB6FA-4A34-4125-8197-D0263985694B}" srcOrd="2" destOrd="0" presId="urn:microsoft.com/office/officeart/2005/8/layout/hierarchy4"/>
    <dgm:cxn modelId="{0E507B2E-5A02-4BEC-9F3F-CA5F24ED53A0}" type="presParOf" srcId="{FC3AB6FA-4A34-4125-8197-D0263985694B}" destId="{4E0E880F-9A16-45B1-BE93-4385FE14EE2F}" srcOrd="0" destOrd="0" presId="urn:microsoft.com/office/officeart/2005/8/layout/hierarchy4"/>
    <dgm:cxn modelId="{A4BDC597-984C-4AFC-B94B-4F265432BA50}" type="presParOf" srcId="{FC3AB6FA-4A34-4125-8197-D0263985694B}" destId="{3C579CC2-C9E0-49E5-9B9C-A42CE24A3225}" srcOrd="1" destOrd="0" presId="urn:microsoft.com/office/officeart/2005/8/layout/hierarchy4"/>
    <dgm:cxn modelId="{7FBD0CFA-3E13-4247-AF44-250B02862AF0}" type="presParOf" srcId="{FC3AB6FA-4A34-4125-8197-D0263985694B}" destId="{2F9EA431-F9C2-4835-A9E4-F14966873357}" srcOrd="2" destOrd="0" presId="urn:microsoft.com/office/officeart/2005/8/layout/hierarchy4"/>
    <dgm:cxn modelId="{57D90FE0-0455-4B1B-B8A8-D505E2B1F1D6}" type="presParOf" srcId="{2F9EA431-F9C2-4835-A9E4-F14966873357}" destId="{390FFE28-E1DE-4EAE-ACB1-AA7C2D8AE057}" srcOrd="0" destOrd="0" presId="urn:microsoft.com/office/officeart/2005/8/layout/hierarchy4"/>
    <dgm:cxn modelId="{789A2EA7-AE5D-4314-85B9-DC8BF12045C1}" type="presParOf" srcId="{390FFE28-E1DE-4EAE-ACB1-AA7C2D8AE057}" destId="{B5042C0F-A9E7-442A-B53E-7A9C1D7BE4AC}" srcOrd="0" destOrd="0" presId="urn:microsoft.com/office/officeart/2005/8/layout/hierarchy4"/>
    <dgm:cxn modelId="{FC887F92-BA7C-47E3-B6B1-341563B1B64C}" type="presParOf" srcId="{390FFE28-E1DE-4EAE-ACB1-AA7C2D8AE057}" destId="{B93D69D8-2256-4EBA-8330-FE4B0366A0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4966D-3A77-45B6-82E0-0441675E63C5}" type="doc">
      <dgm:prSet loTypeId="urn:microsoft.com/office/officeart/2005/8/layout/vList3" loCatId="list" qsTypeId="urn:microsoft.com/office/officeart/2005/8/quickstyle/3d2" qsCatId="3D" csTypeId="urn:microsoft.com/office/officeart/2005/8/colors/colorful3" csCatId="colorful" phldr="1"/>
      <dgm:spPr/>
    </dgm:pt>
    <dgm:pt modelId="{47B0D4B4-C0B9-4561-881F-5FD15FDAC29F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Духовне  виховання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511341E-D435-4B57-8E61-358C87BA6D75}" type="parTrans" cxnId="{F509D4E4-01CF-444B-86D8-84F59357ACBB}">
      <dgm:prSet/>
      <dgm:spPr/>
      <dgm:t>
        <a:bodyPr/>
        <a:lstStyle/>
        <a:p>
          <a:endParaRPr lang="ru-RU"/>
        </a:p>
      </dgm:t>
    </dgm:pt>
    <dgm:pt modelId="{965A6D65-ADAF-43E3-A183-0DD6D2ECB90A}" type="sibTrans" cxnId="{F509D4E4-01CF-444B-86D8-84F59357ACBB}">
      <dgm:prSet/>
      <dgm:spPr/>
      <dgm:t>
        <a:bodyPr/>
        <a:lstStyle/>
        <a:p>
          <a:endParaRPr lang="ru-RU"/>
        </a:p>
      </dgm:t>
    </dgm:pt>
    <dgm:pt modelId="{12A83186-0D8A-42AA-B989-BD9B8496F03F}">
      <dgm:prSet phldrT="[Текст]" custT="1"/>
      <dgm:spPr/>
      <dgm:t>
        <a:bodyPr/>
        <a:lstStyle/>
        <a:p>
          <a:r>
            <a:rPr lang="uk-UA" sz="1800" dirty="0" smtClean="0">
              <a:latin typeface="Arial" pitchFamily="34" charset="0"/>
              <a:cs typeface="Arial" pitchFamily="34" charset="0"/>
            </a:rPr>
            <a:t>Сім’я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DE1AA9D-7B12-4162-938B-23B418E303AB}" type="parTrans" cxnId="{03CD533C-0F45-4FB1-A11D-1474C4BA372B}">
      <dgm:prSet/>
      <dgm:spPr/>
      <dgm:t>
        <a:bodyPr/>
        <a:lstStyle/>
        <a:p>
          <a:endParaRPr lang="ru-RU"/>
        </a:p>
      </dgm:t>
    </dgm:pt>
    <dgm:pt modelId="{D4D7266C-C1A8-42F1-BEE6-B2D356140345}" type="sibTrans" cxnId="{03CD533C-0F45-4FB1-A11D-1474C4BA372B}">
      <dgm:prSet/>
      <dgm:spPr/>
      <dgm:t>
        <a:bodyPr/>
        <a:lstStyle/>
        <a:p>
          <a:endParaRPr lang="ru-RU"/>
        </a:p>
      </dgm:t>
    </dgm:pt>
    <dgm:pt modelId="{E8E4D2F4-BA1C-487E-A77F-5F52D39ACFB4}">
      <dgm:prSet phldrT="[Текст]"/>
      <dgm:spPr/>
      <dgm:t>
        <a:bodyPr/>
        <a:lstStyle/>
        <a:p>
          <a:r>
            <a:rPr lang="uk-UA" dirty="0" smtClean="0">
              <a:latin typeface="Arial" pitchFamily="34" charset="0"/>
              <a:cs typeface="Arial" pitchFamily="34" charset="0"/>
            </a:rPr>
            <a:t>Ставлення до ровесників та інших дітей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E232AAF-4EAC-4079-97AE-477E18D5DA74}" type="parTrans" cxnId="{69980062-85AB-4135-9ECD-B0FE86FE9DCD}">
      <dgm:prSet/>
      <dgm:spPr/>
      <dgm:t>
        <a:bodyPr/>
        <a:lstStyle/>
        <a:p>
          <a:endParaRPr lang="ru-RU"/>
        </a:p>
      </dgm:t>
    </dgm:pt>
    <dgm:pt modelId="{684251A3-4A04-466D-912F-90A79141964E}" type="sibTrans" cxnId="{69980062-85AB-4135-9ECD-B0FE86FE9DCD}">
      <dgm:prSet/>
      <dgm:spPr/>
      <dgm:t>
        <a:bodyPr/>
        <a:lstStyle/>
        <a:p>
          <a:endParaRPr lang="ru-RU"/>
        </a:p>
      </dgm:t>
    </dgm:pt>
    <dgm:pt modelId="{7E975711-1A3A-46CD-A877-06FB6B6BAA04}" type="pres">
      <dgm:prSet presAssocID="{B3D4966D-3A77-45B6-82E0-0441675E63C5}" presName="linearFlow" presStyleCnt="0">
        <dgm:presLayoutVars>
          <dgm:dir/>
          <dgm:resizeHandles val="exact"/>
        </dgm:presLayoutVars>
      </dgm:prSet>
      <dgm:spPr/>
    </dgm:pt>
    <dgm:pt modelId="{6F586FF3-E6C4-46F8-98BB-35006D896C7D}" type="pres">
      <dgm:prSet presAssocID="{47B0D4B4-C0B9-4561-881F-5FD15FDAC29F}" presName="composite" presStyleCnt="0"/>
      <dgm:spPr/>
    </dgm:pt>
    <dgm:pt modelId="{EB740B2F-EFEB-44CD-92F5-E02AF8D5908A}" type="pres">
      <dgm:prSet presAssocID="{47B0D4B4-C0B9-4561-881F-5FD15FDAC29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B43801-0852-4F11-B721-A17617685B41}" type="pres">
      <dgm:prSet presAssocID="{47B0D4B4-C0B9-4561-881F-5FD15FDAC2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84D35-05D8-4CAB-BED2-C52AB9D914E5}" type="pres">
      <dgm:prSet presAssocID="{965A6D65-ADAF-43E3-A183-0DD6D2ECB90A}" presName="spacing" presStyleCnt="0"/>
      <dgm:spPr/>
    </dgm:pt>
    <dgm:pt modelId="{DEBC9306-0785-4F42-9E31-D7955823DCE1}" type="pres">
      <dgm:prSet presAssocID="{12A83186-0D8A-42AA-B989-BD9B8496F03F}" presName="composite" presStyleCnt="0"/>
      <dgm:spPr/>
    </dgm:pt>
    <dgm:pt modelId="{8C3A0549-D40B-472E-99AC-514D04C4D1EF}" type="pres">
      <dgm:prSet presAssocID="{12A83186-0D8A-42AA-B989-BD9B8496F03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D9CED4-6068-4F83-88FD-A9C38D3B8373}" type="pres">
      <dgm:prSet presAssocID="{12A83186-0D8A-42AA-B989-BD9B8496F03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0DD54-ACB0-46A8-BE52-C65DEED85813}" type="pres">
      <dgm:prSet presAssocID="{D4D7266C-C1A8-42F1-BEE6-B2D356140345}" presName="spacing" presStyleCnt="0"/>
      <dgm:spPr/>
    </dgm:pt>
    <dgm:pt modelId="{9B6B18DD-9339-4776-AC01-8B4A07734769}" type="pres">
      <dgm:prSet presAssocID="{E8E4D2F4-BA1C-487E-A77F-5F52D39ACFB4}" presName="composite" presStyleCnt="0"/>
      <dgm:spPr/>
    </dgm:pt>
    <dgm:pt modelId="{DE9B98F3-509B-4411-B249-A74EC61C3541}" type="pres">
      <dgm:prSet presAssocID="{E8E4D2F4-BA1C-487E-A77F-5F52D39ACFB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08F2CDC-BCE3-4E5C-B592-38BAAE6EA288}" type="pres">
      <dgm:prSet presAssocID="{E8E4D2F4-BA1C-487E-A77F-5F52D39ACFB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80062-85AB-4135-9ECD-B0FE86FE9DCD}" srcId="{B3D4966D-3A77-45B6-82E0-0441675E63C5}" destId="{E8E4D2F4-BA1C-487E-A77F-5F52D39ACFB4}" srcOrd="2" destOrd="0" parTransId="{2E232AAF-4EAC-4079-97AE-477E18D5DA74}" sibTransId="{684251A3-4A04-466D-912F-90A79141964E}"/>
    <dgm:cxn modelId="{AF699DD1-1C91-44AB-8257-94A55A2C4DD9}" type="presOf" srcId="{B3D4966D-3A77-45B6-82E0-0441675E63C5}" destId="{7E975711-1A3A-46CD-A877-06FB6B6BAA04}" srcOrd="0" destOrd="0" presId="urn:microsoft.com/office/officeart/2005/8/layout/vList3"/>
    <dgm:cxn modelId="{03CD533C-0F45-4FB1-A11D-1474C4BA372B}" srcId="{B3D4966D-3A77-45B6-82E0-0441675E63C5}" destId="{12A83186-0D8A-42AA-B989-BD9B8496F03F}" srcOrd="1" destOrd="0" parTransId="{FDE1AA9D-7B12-4162-938B-23B418E303AB}" sibTransId="{D4D7266C-C1A8-42F1-BEE6-B2D356140345}"/>
    <dgm:cxn modelId="{976BF255-2615-47B5-8855-86A5B3324924}" type="presOf" srcId="{47B0D4B4-C0B9-4561-881F-5FD15FDAC29F}" destId="{FCB43801-0852-4F11-B721-A17617685B41}" srcOrd="0" destOrd="0" presId="urn:microsoft.com/office/officeart/2005/8/layout/vList3"/>
    <dgm:cxn modelId="{F509D4E4-01CF-444B-86D8-84F59357ACBB}" srcId="{B3D4966D-3A77-45B6-82E0-0441675E63C5}" destId="{47B0D4B4-C0B9-4561-881F-5FD15FDAC29F}" srcOrd="0" destOrd="0" parTransId="{5511341E-D435-4B57-8E61-358C87BA6D75}" sibTransId="{965A6D65-ADAF-43E3-A183-0DD6D2ECB90A}"/>
    <dgm:cxn modelId="{FEEE7280-9E27-4408-BE9C-D89892A72DA9}" type="presOf" srcId="{E8E4D2F4-BA1C-487E-A77F-5F52D39ACFB4}" destId="{C08F2CDC-BCE3-4E5C-B592-38BAAE6EA288}" srcOrd="0" destOrd="0" presId="urn:microsoft.com/office/officeart/2005/8/layout/vList3"/>
    <dgm:cxn modelId="{3082BF9A-8AB7-4E47-AFFB-B915705E72A5}" type="presOf" srcId="{12A83186-0D8A-42AA-B989-BD9B8496F03F}" destId="{98D9CED4-6068-4F83-88FD-A9C38D3B8373}" srcOrd="0" destOrd="0" presId="urn:microsoft.com/office/officeart/2005/8/layout/vList3"/>
    <dgm:cxn modelId="{7A135BD5-BB19-4A09-A032-DEA756B632D0}" type="presParOf" srcId="{7E975711-1A3A-46CD-A877-06FB6B6BAA04}" destId="{6F586FF3-E6C4-46F8-98BB-35006D896C7D}" srcOrd="0" destOrd="0" presId="urn:microsoft.com/office/officeart/2005/8/layout/vList3"/>
    <dgm:cxn modelId="{B37E9375-28E0-4809-83FC-B5D7BB1C61AE}" type="presParOf" srcId="{6F586FF3-E6C4-46F8-98BB-35006D896C7D}" destId="{EB740B2F-EFEB-44CD-92F5-E02AF8D5908A}" srcOrd="0" destOrd="0" presId="urn:microsoft.com/office/officeart/2005/8/layout/vList3"/>
    <dgm:cxn modelId="{E366F345-65E9-417D-A1F5-F0EF88B6244A}" type="presParOf" srcId="{6F586FF3-E6C4-46F8-98BB-35006D896C7D}" destId="{FCB43801-0852-4F11-B721-A17617685B41}" srcOrd="1" destOrd="0" presId="urn:microsoft.com/office/officeart/2005/8/layout/vList3"/>
    <dgm:cxn modelId="{F57DFB48-73C0-4DF4-A9DB-8EB369465A1C}" type="presParOf" srcId="{7E975711-1A3A-46CD-A877-06FB6B6BAA04}" destId="{54584D35-05D8-4CAB-BED2-C52AB9D914E5}" srcOrd="1" destOrd="0" presId="urn:microsoft.com/office/officeart/2005/8/layout/vList3"/>
    <dgm:cxn modelId="{0EF9121D-939E-4718-AB46-BB6F3951297E}" type="presParOf" srcId="{7E975711-1A3A-46CD-A877-06FB6B6BAA04}" destId="{DEBC9306-0785-4F42-9E31-D7955823DCE1}" srcOrd="2" destOrd="0" presId="urn:microsoft.com/office/officeart/2005/8/layout/vList3"/>
    <dgm:cxn modelId="{F4E476B3-C44C-44EB-8C88-96F4C09881BE}" type="presParOf" srcId="{DEBC9306-0785-4F42-9E31-D7955823DCE1}" destId="{8C3A0549-D40B-472E-99AC-514D04C4D1EF}" srcOrd="0" destOrd="0" presId="urn:microsoft.com/office/officeart/2005/8/layout/vList3"/>
    <dgm:cxn modelId="{92922423-7611-4F76-9A1E-44B774C37D4B}" type="presParOf" srcId="{DEBC9306-0785-4F42-9E31-D7955823DCE1}" destId="{98D9CED4-6068-4F83-88FD-A9C38D3B8373}" srcOrd="1" destOrd="0" presId="urn:microsoft.com/office/officeart/2005/8/layout/vList3"/>
    <dgm:cxn modelId="{6D38A4DC-6D39-4424-AA99-AF76ACE40120}" type="presParOf" srcId="{7E975711-1A3A-46CD-A877-06FB6B6BAA04}" destId="{EC70DD54-ACB0-46A8-BE52-C65DEED85813}" srcOrd="3" destOrd="0" presId="urn:microsoft.com/office/officeart/2005/8/layout/vList3"/>
    <dgm:cxn modelId="{04D6E30E-2A91-4559-B23B-F1AFAE42B848}" type="presParOf" srcId="{7E975711-1A3A-46CD-A877-06FB6B6BAA04}" destId="{9B6B18DD-9339-4776-AC01-8B4A07734769}" srcOrd="4" destOrd="0" presId="urn:microsoft.com/office/officeart/2005/8/layout/vList3"/>
    <dgm:cxn modelId="{FF1A84AF-46B0-49EF-88F9-2F22575F3F15}" type="presParOf" srcId="{9B6B18DD-9339-4776-AC01-8B4A07734769}" destId="{DE9B98F3-509B-4411-B249-A74EC61C3541}" srcOrd="0" destOrd="0" presId="urn:microsoft.com/office/officeart/2005/8/layout/vList3"/>
    <dgm:cxn modelId="{8764A0CD-41C9-4E80-86D1-14CD1880B693}" type="presParOf" srcId="{9B6B18DD-9339-4776-AC01-8B4A07734769}" destId="{C08F2CDC-BCE3-4E5C-B592-38BAAE6EA2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7B365-A506-4912-879E-8520B89E2F6D}">
      <dsp:nvSpPr>
        <dsp:cNvPr id="0" name=""/>
        <dsp:cNvSpPr/>
      </dsp:nvSpPr>
      <dsp:spPr>
        <a:xfrm>
          <a:off x="0" y="541843"/>
          <a:ext cx="657639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E2AF2-BFA2-4636-B0B9-1C6BFEFABEB5}">
      <dsp:nvSpPr>
        <dsp:cNvPr id="0" name=""/>
        <dsp:cNvSpPr/>
      </dsp:nvSpPr>
      <dsp:spPr>
        <a:xfrm>
          <a:off x="328819" y="25243"/>
          <a:ext cx="460347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itchFamily="34" charset="0"/>
              <a:cs typeface="Arial" pitchFamily="34" charset="0"/>
            </a:rPr>
            <a:t>Рухова компетентність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28819" y="25243"/>
        <a:ext cx="4603474" cy="1033200"/>
      </dsp:txXfrm>
    </dsp:sp>
    <dsp:sp modelId="{62164E96-C8D0-47CB-9D7C-EC2B8C0A0D71}">
      <dsp:nvSpPr>
        <dsp:cNvPr id="0" name=""/>
        <dsp:cNvSpPr/>
      </dsp:nvSpPr>
      <dsp:spPr>
        <a:xfrm>
          <a:off x="0" y="2129444"/>
          <a:ext cx="657639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33A0B-5F71-4A09-A072-F8C32A14FB19}">
      <dsp:nvSpPr>
        <dsp:cNvPr id="0" name=""/>
        <dsp:cNvSpPr/>
      </dsp:nvSpPr>
      <dsp:spPr>
        <a:xfrm>
          <a:off x="328819" y="1612844"/>
          <a:ext cx="460347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Arial" pitchFamily="34" charset="0"/>
              <a:cs typeface="Arial" pitchFamily="34" charset="0"/>
            </a:rPr>
            <a:t>Здоров’язбережувальна</a:t>
          </a:r>
          <a:r>
            <a:rPr lang="uk-UA" sz="2400" kern="1200" dirty="0" smtClean="0">
              <a:latin typeface="Arial" pitchFamily="34" charset="0"/>
              <a:cs typeface="Arial" pitchFamily="34" charset="0"/>
            </a:rPr>
            <a:t> компетентність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28819" y="1612844"/>
        <a:ext cx="4603474" cy="1033200"/>
      </dsp:txXfrm>
    </dsp:sp>
    <dsp:sp modelId="{3A28AE23-C1AA-4378-B848-06EFB26358E7}">
      <dsp:nvSpPr>
        <dsp:cNvPr id="0" name=""/>
        <dsp:cNvSpPr/>
      </dsp:nvSpPr>
      <dsp:spPr>
        <a:xfrm>
          <a:off x="0" y="3717044"/>
          <a:ext cx="657639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18708-9030-4B64-B71C-53041D260B7D}">
      <dsp:nvSpPr>
        <dsp:cNvPr id="0" name=""/>
        <dsp:cNvSpPr/>
      </dsp:nvSpPr>
      <dsp:spPr>
        <a:xfrm>
          <a:off x="328819" y="3200444"/>
          <a:ext cx="460347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itchFamily="34" charset="0"/>
              <a:cs typeface="Arial" pitchFamily="34" charset="0"/>
            </a:rPr>
            <a:t>Особистісна компетентність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28819" y="3200444"/>
        <a:ext cx="4603474" cy="10332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B43801-0852-4F11-B721-A17617685B41}">
      <dsp:nvSpPr>
        <dsp:cNvPr id="0" name=""/>
        <dsp:cNvSpPr/>
      </dsp:nvSpPr>
      <dsp:spPr>
        <a:xfrm rot="10800000">
          <a:off x="948770" y="875"/>
          <a:ext cx="2873119" cy="90036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Спілкування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948770" y="875"/>
        <a:ext cx="2873119" cy="900360"/>
      </dsp:txXfrm>
    </dsp:sp>
    <dsp:sp modelId="{EB740B2F-EFEB-44CD-92F5-E02AF8D5908A}">
      <dsp:nvSpPr>
        <dsp:cNvPr id="0" name=""/>
        <dsp:cNvSpPr/>
      </dsp:nvSpPr>
      <dsp:spPr>
        <a:xfrm>
          <a:off x="498590" y="875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CED4-6068-4F83-88FD-A9C38D3B8373}">
      <dsp:nvSpPr>
        <dsp:cNvPr id="0" name=""/>
        <dsp:cNvSpPr/>
      </dsp:nvSpPr>
      <dsp:spPr>
        <a:xfrm rot="10800000">
          <a:off x="999739" y="1215756"/>
          <a:ext cx="2873119" cy="900360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Культура в побуті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999739" y="1215756"/>
        <a:ext cx="2873119" cy="900360"/>
      </dsp:txXfrm>
    </dsp:sp>
    <dsp:sp modelId="{8C3A0549-D40B-472E-99AC-514D04C4D1EF}">
      <dsp:nvSpPr>
        <dsp:cNvPr id="0" name=""/>
        <dsp:cNvSpPr/>
      </dsp:nvSpPr>
      <dsp:spPr>
        <a:xfrm>
          <a:off x="498590" y="1169999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2CDC-BCE3-4E5C-B592-38BAAE6EA288}">
      <dsp:nvSpPr>
        <dsp:cNvPr id="0" name=""/>
        <dsp:cNvSpPr/>
      </dsp:nvSpPr>
      <dsp:spPr>
        <a:xfrm rot="10800000">
          <a:off x="948770" y="2339124"/>
          <a:ext cx="2873119" cy="900360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Поведінка у громадських місцях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948770" y="2339124"/>
        <a:ext cx="2873119" cy="900360"/>
      </dsp:txXfrm>
    </dsp:sp>
    <dsp:sp modelId="{DE9B98F3-509B-4411-B249-A74EC61C3541}">
      <dsp:nvSpPr>
        <dsp:cNvPr id="0" name=""/>
        <dsp:cNvSpPr/>
      </dsp:nvSpPr>
      <dsp:spPr>
        <a:xfrm>
          <a:off x="498590" y="2339124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6346AF-649F-44D0-ABE8-5C4F6AE701F8}">
      <dsp:nvSpPr>
        <dsp:cNvPr id="0" name=""/>
        <dsp:cNvSpPr/>
      </dsp:nvSpPr>
      <dsp:spPr>
        <a:xfrm rot="5400000">
          <a:off x="-339621" y="1132463"/>
          <a:ext cx="1488444" cy="179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F1B9C-B359-42E8-AABB-BCE26B18B64D}">
      <dsp:nvSpPr>
        <dsp:cNvPr id="0" name=""/>
        <dsp:cNvSpPr/>
      </dsp:nvSpPr>
      <dsp:spPr>
        <a:xfrm>
          <a:off x="391" y="179003"/>
          <a:ext cx="1997272" cy="1198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Вікові можливості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дитини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91" y="179003"/>
        <a:ext cx="1997272" cy="1198363"/>
      </dsp:txXfrm>
    </dsp:sp>
    <dsp:sp modelId="{43FFD455-4F1F-47AF-8957-184B7CBE4E51}">
      <dsp:nvSpPr>
        <dsp:cNvPr id="0" name=""/>
        <dsp:cNvSpPr/>
      </dsp:nvSpPr>
      <dsp:spPr>
        <a:xfrm rot="5400000">
          <a:off x="-339621" y="2630417"/>
          <a:ext cx="1488444" cy="179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589F5-AA66-4FC6-8AC0-214F659806C6}">
      <dsp:nvSpPr>
        <dsp:cNvPr id="0" name=""/>
        <dsp:cNvSpPr/>
      </dsp:nvSpPr>
      <dsp:spPr>
        <a:xfrm>
          <a:off x="391" y="1676958"/>
          <a:ext cx="1997272" cy="11983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91" y="1676958"/>
        <a:ext cx="1997272" cy="1198363"/>
      </dsp:txXfrm>
    </dsp:sp>
    <dsp:sp modelId="{DE7F59E1-2183-4BF4-8718-338A3A60D11F}">
      <dsp:nvSpPr>
        <dsp:cNvPr id="0" name=""/>
        <dsp:cNvSpPr/>
      </dsp:nvSpPr>
      <dsp:spPr>
        <a:xfrm>
          <a:off x="409356" y="3379394"/>
          <a:ext cx="2771286" cy="1797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646B-4EA2-4329-9929-07ADABBFAB00}">
      <dsp:nvSpPr>
        <dsp:cNvPr id="0" name=""/>
        <dsp:cNvSpPr/>
      </dsp:nvSpPr>
      <dsp:spPr>
        <a:xfrm>
          <a:off x="391" y="3174912"/>
          <a:ext cx="1997272" cy="1198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latin typeface="Arial" pitchFamily="34" charset="0"/>
              <a:cs typeface="Arial" pitchFamily="34" charset="0"/>
            </a:rPr>
            <a:t>Фізкультурно</a:t>
          </a:r>
          <a:r>
            <a:rPr lang="uk-UA" sz="1800" kern="1200" dirty="0" smtClean="0">
              <a:latin typeface="Arial" pitchFamily="34" charset="0"/>
              <a:cs typeface="Arial" pitchFamily="34" charset="0"/>
            </a:rPr>
            <a:t> – оздоровчі заходи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91" y="3174912"/>
        <a:ext cx="1997272" cy="1198363"/>
      </dsp:txXfrm>
    </dsp:sp>
    <dsp:sp modelId="{405F0534-14E3-4F32-9C59-0D7AA85A9DAD}">
      <dsp:nvSpPr>
        <dsp:cNvPr id="0" name=""/>
        <dsp:cNvSpPr/>
      </dsp:nvSpPr>
      <dsp:spPr>
        <a:xfrm rot="16200000">
          <a:off x="2441770" y="2630417"/>
          <a:ext cx="1488444" cy="1797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6C1D-F71B-4D91-AA9C-02F4DB875287}">
      <dsp:nvSpPr>
        <dsp:cNvPr id="0" name=""/>
        <dsp:cNvSpPr/>
      </dsp:nvSpPr>
      <dsp:spPr>
        <a:xfrm>
          <a:off x="2656764" y="3174912"/>
          <a:ext cx="2247311" cy="1198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latin typeface="Arial" pitchFamily="34" charset="0"/>
              <a:cs typeface="Arial" pitchFamily="34" charset="0"/>
            </a:rPr>
            <a:t>Загартувальні</a:t>
          </a:r>
          <a:r>
            <a:rPr lang="uk-UA" sz="1800" kern="1200" dirty="0" smtClean="0">
              <a:latin typeface="Arial" pitchFamily="34" charset="0"/>
              <a:cs typeface="Arial" pitchFamily="34" charset="0"/>
            </a:rPr>
            <a:t> процедури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656764" y="3174912"/>
        <a:ext cx="2247311" cy="1198363"/>
      </dsp:txXfrm>
    </dsp:sp>
    <dsp:sp modelId="{62DCF30D-9E84-4832-A85D-81F4C569B9A7}">
      <dsp:nvSpPr>
        <dsp:cNvPr id="0" name=""/>
        <dsp:cNvSpPr/>
      </dsp:nvSpPr>
      <dsp:spPr>
        <a:xfrm rot="16200000">
          <a:off x="2441770" y="1132463"/>
          <a:ext cx="1488444" cy="1797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62862-BE42-498E-AFA2-0171DE313F57}">
      <dsp:nvSpPr>
        <dsp:cNvPr id="0" name=""/>
        <dsp:cNvSpPr/>
      </dsp:nvSpPr>
      <dsp:spPr>
        <a:xfrm>
          <a:off x="2708683" y="1676958"/>
          <a:ext cx="2143473" cy="11983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Гігієна життєдіяльності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708683" y="1676958"/>
        <a:ext cx="2143473" cy="1198363"/>
      </dsp:txXfrm>
    </dsp:sp>
    <dsp:sp modelId="{9EB95E3A-9847-48DF-BCEC-ACAF342FF6C3}">
      <dsp:nvSpPr>
        <dsp:cNvPr id="0" name=""/>
        <dsp:cNvSpPr/>
      </dsp:nvSpPr>
      <dsp:spPr>
        <a:xfrm>
          <a:off x="3191096" y="383485"/>
          <a:ext cx="2771534" cy="179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ACA1F-CD70-452A-9867-68BEF9730C69}">
      <dsp:nvSpPr>
        <dsp:cNvPr id="0" name=""/>
        <dsp:cNvSpPr/>
      </dsp:nvSpPr>
      <dsp:spPr>
        <a:xfrm>
          <a:off x="2708683" y="179003"/>
          <a:ext cx="2143473" cy="1198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Рухова активність і саморегуляція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708683" y="179003"/>
        <a:ext cx="2143473" cy="1198363"/>
      </dsp:txXfrm>
    </dsp:sp>
    <dsp:sp modelId="{8E7A2C73-CB77-4704-8458-09B172536380}">
      <dsp:nvSpPr>
        <dsp:cNvPr id="0" name=""/>
        <dsp:cNvSpPr/>
      </dsp:nvSpPr>
      <dsp:spPr>
        <a:xfrm rot="5400000">
          <a:off x="5223162" y="1132463"/>
          <a:ext cx="1488444" cy="179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2291-6923-4637-904B-2FD7E30D479A}">
      <dsp:nvSpPr>
        <dsp:cNvPr id="0" name=""/>
        <dsp:cNvSpPr/>
      </dsp:nvSpPr>
      <dsp:spPr>
        <a:xfrm>
          <a:off x="5563175" y="179003"/>
          <a:ext cx="1997272" cy="11983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Рухливі ігри. Народні ігри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563175" y="179003"/>
        <a:ext cx="1997272" cy="1198363"/>
      </dsp:txXfrm>
    </dsp:sp>
    <dsp:sp modelId="{ADF6BCBD-2C95-4A8A-B0CB-7A38C8841FF9}">
      <dsp:nvSpPr>
        <dsp:cNvPr id="0" name=""/>
        <dsp:cNvSpPr/>
      </dsp:nvSpPr>
      <dsp:spPr>
        <a:xfrm rot="5400000">
          <a:off x="5223162" y="2630417"/>
          <a:ext cx="1488444" cy="1797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AD000-A184-4294-BDEC-D80CE87EA8F4}">
      <dsp:nvSpPr>
        <dsp:cNvPr id="0" name=""/>
        <dsp:cNvSpPr/>
      </dsp:nvSpPr>
      <dsp:spPr>
        <a:xfrm>
          <a:off x="5563175" y="1676958"/>
          <a:ext cx="1997272" cy="1198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Тематика рухливих та народних ігор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563175" y="1676958"/>
        <a:ext cx="1997272" cy="1198363"/>
      </dsp:txXfrm>
    </dsp:sp>
    <dsp:sp modelId="{6510FBCF-0720-48EE-99ED-02907CDF3B86}">
      <dsp:nvSpPr>
        <dsp:cNvPr id="0" name=""/>
        <dsp:cNvSpPr/>
      </dsp:nvSpPr>
      <dsp:spPr>
        <a:xfrm>
          <a:off x="5563175" y="3174912"/>
          <a:ext cx="1997272" cy="1198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Вправи спортивного характеру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563175" y="3174912"/>
        <a:ext cx="1997272" cy="11983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C9BB6-75CA-419A-9208-9ABF95341BF0}">
      <dsp:nvSpPr>
        <dsp:cNvPr id="0" name=""/>
        <dsp:cNvSpPr/>
      </dsp:nvSpPr>
      <dsp:spPr>
        <a:xfrm>
          <a:off x="752064" y="164640"/>
          <a:ext cx="1112563" cy="110441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5B4DF-890A-4D05-8457-391472ED4BC4}">
      <dsp:nvSpPr>
        <dsp:cNvPr id="0" name=""/>
        <dsp:cNvSpPr/>
      </dsp:nvSpPr>
      <dsp:spPr>
        <a:xfrm>
          <a:off x="147289" y="1378994"/>
          <a:ext cx="2338152" cy="86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47289" y="1378994"/>
        <a:ext cx="2338152" cy="867454"/>
      </dsp:txXfrm>
    </dsp:sp>
    <dsp:sp modelId="{A87A0202-8A89-48AD-BF47-ACA7C43DDAFE}">
      <dsp:nvSpPr>
        <dsp:cNvPr id="0" name=""/>
        <dsp:cNvSpPr/>
      </dsp:nvSpPr>
      <dsp:spPr>
        <a:xfrm>
          <a:off x="3244341" y="281707"/>
          <a:ext cx="1289257" cy="118839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47B3-1E80-4060-8548-42F8388D88BD}">
      <dsp:nvSpPr>
        <dsp:cNvPr id="0" name=""/>
        <dsp:cNvSpPr/>
      </dsp:nvSpPr>
      <dsp:spPr>
        <a:xfrm>
          <a:off x="2719355" y="1399989"/>
          <a:ext cx="2338152" cy="86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719355" y="1399989"/>
        <a:ext cx="2338152" cy="867454"/>
      </dsp:txXfrm>
    </dsp:sp>
    <dsp:sp modelId="{D7060531-A927-4B94-BA4E-8F5D57989C1D}">
      <dsp:nvSpPr>
        <dsp:cNvPr id="0" name=""/>
        <dsp:cNvSpPr/>
      </dsp:nvSpPr>
      <dsp:spPr>
        <a:xfrm>
          <a:off x="5918514" y="4295"/>
          <a:ext cx="1228745" cy="11401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5B92-F9BF-47CB-94F1-FE2DB7FBD572}">
      <dsp:nvSpPr>
        <dsp:cNvPr id="0" name=""/>
        <dsp:cNvSpPr/>
      </dsp:nvSpPr>
      <dsp:spPr>
        <a:xfrm>
          <a:off x="5291421" y="1387939"/>
          <a:ext cx="2338152" cy="86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Здоров’я і хвороба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291421" y="1387939"/>
        <a:ext cx="2338152" cy="867454"/>
      </dsp:txXfrm>
    </dsp:sp>
    <dsp:sp modelId="{EC22AC0F-5B16-481C-AB1B-2B5AB7C2D587}">
      <dsp:nvSpPr>
        <dsp:cNvPr id="0" name=""/>
        <dsp:cNvSpPr/>
      </dsp:nvSpPr>
      <dsp:spPr>
        <a:xfrm>
          <a:off x="3211338" y="2501259"/>
          <a:ext cx="1354187" cy="14440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C6AD-07CE-4AC4-96EE-D14F94D9D5D8}">
      <dsp:nvSpPr>
        <dsp:cNvPr id="0" name=""/>
        <dsp:cNvSpPr/>
      </dsp:nvSpPr>
      <dsp:spPr>
        <a:xfrm>
          <a:off x="2719355" y="4028789"/>
          <a:ext cx="2338152" cy="86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Безпека життєдіяльності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719355" y="4028789"/>
        <a:ext cx="2338152" cy="8674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04EA52-AB2F-445E-90F1-BCB1796B3E94}">
      <dsp:nvSpPr>
        <dsp:cNvPr id="0" name=""/>
        <dsp:cNvSpPr/>
      </dsp:nvSpPr>
      <dsp:spPr>
        <a:xfrm>
          <a:off x="1634" y="0"/>
          <a:ext cx="1712755" cy="491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634" y="1964928"/>
        <a:ext cx="1712755" cy="1964928"/>
      </dsp:txXfrm>
    </dsp:sp>
    <dsp:sp modelId="{7889CDDD-4C0A-4D45-97A7-E8B0AFA51D0E}">
      <dsp:nvSpPr>
        <dsp:cNvPr id="0" name=""/>
        <dsp:cNvSpPr/>
      </dsp:nvSpPr>
      <dsp:spPr>
        <a:xfrm>
          <a:off x="53016" y="294739"/>
          <a:ext cx="1609990" cy="16358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840F62-D2BC-411C-B7FE-01825BB4E814}">
      <dsp:nvSpPr>
        <dsp:cNvPr id="0" name=""/>
        <dsp:cNvSpPr/>
      </dsp:nvSpPr>
      <dsp:spPr>
        <a:xfrm>
          <a:off x="1751865" y="0"/>
          <a:ext cx="1712755" cy="491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Статева ідентифікація та диференціація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751865" y="1964928"/>
        <a:ext cx="1712755" cy="1964928"/>
      </dsp:txXfrm>
    </dsp:sp>
    <dsp:sp modelId="{E013EEBC-6265-4143-A2E1-732A472A6762}">
      <dsp:nvSpPr>
        <dsp:cNvPr id="0" name=""/>
        <dsp:cNvSpPr/>
      </dsp:nvSpPr>
      <dsp:spPr>
        <a:xfrm>
          <a:off x="1817155" y="294739"/>
          <a:ext cx="1609990" cy="16358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9FF67-9B5F-49F4-A79E-D8BEBD7A5B74}">
      <dsp:nvSpPr>
        <dsp:cNvPr id="0" name=""/>
        <dsp:cNvSpPr/>
      </dsp:nvSpPr>
      <dsp:spPr>
        <a:xfrm>
          <a:off x="3521450" y="0"/>
          <a:ext cx="1712755" cy="491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Емоційний комфорт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521450" y="1964928"/>
        <a:ext cx="1712755" cy="1964928"/>
      </dsp:txXfrm>
    </dsp:sp>
    <dsp:sp modelId="{B4992388-48CA-4931-B3DF-DFB923B52948}">
      <dsp:nvSpPr>
        <dsp:cNvPr id="0" name=""/>
        <dsp:cNvSpPr/>
      </dsp:nvSpPr>
      <dsp:spPr>
        <a:xfrm>
          <a:off x="3581294" y="294739"/>
          <a:ext cx="1609990" cy="16358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297AFB-DF4F-4326-9747-8CD24E8250DC}">
      <dsp:nvSpPr>
        <dsp:cNvPr id="0" name=""/>
        <dsp:cNvSpPr/>
      </dsp:nvSpPr>
      <dsp:spPr>
        <a:xfrm>
          <a:off x="5294049" y="0"/>
          <a:ext cx="1712755" cy="491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Основи правової культури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(з  середньої групи)</a:t>
          </a:r>
          <a:endParaRPr lang="ru-RU" sz="1800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5294049" y="1964928"/>
        <a:ext cx="1712755" cy="1964928"/>
      </dsp:txXfrm>
    </dsp:sp>
    <dsp:sp modelId="{3F2F352E-DA1A-437A-AD83-CC42436B5EC5}">
      <dsp:nvSpPr>
        <dsp:cNvPr id="0" name=""/>
        <dsp:cNvSpPr/>
      </dsp:nvSpPr>
      <dsp:spPr>
        <a:xfrm>
          <a:off x="5345432" y="294739"/>
          <a:ext cx="1609990" cy="16358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5EBC2A-ED19-4094-B74D-EAC2C1D213F8}">
      <dsp:nvSpPr>
        <dsp:cNvPr id="0" name=""/>
        <dsp:cNvSpPr/>
      </dsp:nvSpPr>
      <dsp:spPr>
        <a:xfrm>
          <a:off x="280337" y="3929856"/>
          <a:ext cx="6447764" cy="73684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19B25-83B8-4220-A5DD-3262C7F91A8F}">
      <dsp:nvSpPr>
        <dsp:cNvPr id="0" name=""/>
        <dsp:cNvSpPr/>
      </dsp:nvSpPr>
      <dsp:spPr>
        <a:xfrm>
          <a:off x="748096" y="196"/>
          <a:ext cx="1777737" cy="14291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748096" y="196"/>
        <a:ext cx="1777737" cy="1429142"/>
      </dsp:txXfrm>
    </dsp:sp>
    <dsp:sp modelId="{02677043-92DA-46A8-963D-F870D70B1ACD}">
      <dsp:nvSpPr>
        <dsp:cNvPr id="0" name=""/>
        <dsp:cNvSpPr/>
      </dsp:nvSpPr>
      <dsp:spPr>
        <a:xfrm rot="10800000">
          <a:off x="1435391" y="1568303"/>
          <a:ext cx="403146" cy="21366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03ED9-17AB-4CCD-A504-1C5089F48892}">
      <dsp:nvSpPr>
        <dsp:cNvPr id="0" name=""/>
        <dsp:cNvSpPr/>
      </dsp:nvSpPr>
      <dsp:spPr>
        <a:xfrm>
          <a:off x="819735" y="1908840"/>
          <a:ext cx="1634457" cy="999135"/>
        </a:xfrm>
        <a:prstGeom prst="ellipse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19735" y="1908840"/>
        <a:ext cx="1634457" cy="999135"/>
      </dsp:txXfrm>
    </dsp:sp>
    <dsp:sp modelId="{1664A329-47A0-467E-9DC3-F6E234FCF865}">
      <dsp:nvSpPr>
        <dsp:cNvPr id="0" name=""/>
        <dsp:cNvSpPr/>
      </dsp:nvSpPr>
      <dsp:spPr>
        <a:xfrm rot="10800000">
          <a:off x="1435391" y="3063781"/>
          <a:ext cx="403146" cy="213667"/>
        </a:xfrm>
        <a:prstGeom prst="triangl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67AF9-84CB-4BDA-8AF7-39B27E1C0188}">
      <dsp:nvSpPr>
        <dsp:cNvPr id="0" name=""/>
        <dsp:cNvSpPr/>
      </dsp:nvSpPr>
      <dsp:spPr>
        <a:xfrm>
          <a:off x="876684" y="3421159"/>
          <a:ext cx="1520560" cy="1084483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Природа планети Земля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76684" y="3421159"/>
        <a:ext cx="1520560" cy="1084483"/>
      </dsp:txXfrm>
    </dsp:sp>
    <dsp:sp modelId="{1B4306DB-57B5-4247-992A-168303E13FEF}">
      <dsp:nvSpPr>
        <dsp:cNvPr id="0" name=""/>
        <dsp:cNvSpPr/>
      </dsp:nvSpPr>
      <dsp:spPr>
        <a:xfrm rot="5375770">
          <a:off x="2569164" y="3848576"/>
          <a:ext cx="403146" cy="213667"/>
        </a:xfrm>
        <a:prstGeom prst="triangl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D2CDA-0B1D-48EA-A674-4E246FD0A07C}">
      <dsp:nvSpPr>
        <dsp:cNvPr id="0" name=""/>
        <dsp:cNvSpPr/>
      </dsp:nvSpPr>
      <dsp:spPr>
        <a:xfrm>
          <a:off x="3132142" y="3355702"/>
          <a:ext cx="1517994" cy="1183622"/>
        </a:xfrm>
        <a:prstGeom prst="ellipse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Явища природи. Нежива природа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32142" y="3355702"/>
        <a:ext cx="1517994" cy="1183622"/>
      </dsp:txXfrm>
    </dsp:sp>
    <dsp:sp modelId="{6299CBCD-C990-4994-8DF3-0E5B9BF30165}">
      <dsp:nvSpPr>
        <dsp:cNvPr id="0" name=""/>
        <dsp:cNvSpPr/>
      </dsp:nvSpPr>
      <dsp:spPr>
        <a:xfrm>
          <a:off x="3689566" y="3041248"/>
          <a:ext cx="403146" cy="213667"/>
        </a:xfrm>
        <a:prstGeom prst="triangl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3BC5A-42E5-4A43-A83A-3FF807705AD8}">
      <dsp:nvSpPr>
        <dsp:cNvPr id="0" name=""/>
        <dsp:cNvSpPr/>
      </dsp:nvSpPr>
      <dsp:spPr>
        <a:xfrm>
          <a:off x="3103919" y="1583070"/>
          <a:ext cx="1574439" cy="1369485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Рослини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03919" y="1583070"/>
        <a:ext cx="1574439" cy="1369485"/>
      </dsp:txXfrm>
    </dsp:sp>
    <dsp:sp modelId="{10B13491-47A6-44A8-8E4A-63532C2B2F0B}">
      <dsp:nvSpPr>
        <dsp:cNvPr id="0" name=""/>
        <dsp:cNvSpPr/>
      </dsp:nvSpPr>
      <dsp:spPr>
        <a:xfrm>
          <a:off x="3689566" y="1262606"/>
          <a:ext cx="403146" cy="213667"/>
        </a:xfrm>
        <a:prstGeom prst="triangl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2D48-A4F3-4974-ACF6-7AC6B4B757B7}">
      <dsp:nvSpPr>
        <dsp:cNvPr id="0" name=""/>
        <dsp:cNvSpPr/>
      </dsp:nvSpPr>
      <dsp:spPr>
        <a:xfrm>
          <a:off x="3101756" y="40097"/>
          <a:ext cx="1578765" cy="1127806"/>
        </a:xfrm>
        <a:prstGeom prst="ellipse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Тварини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101756" y="40097"/>
        <a:ext cx="1578765" cy="1127806"/>
      </dsp:txXfrm>
    </dsp:sp>
    <dsp:sp modelId="{D5EED841-670D-4DE5-ACD0-BE362BDF5F0F}">
      <dsp:nvSpPr>
        <dsp:cNvPr id="0" name=""/>
        <dsp:cNvSpPr/>
      </dsp:nvSpPr>
      <dsp:spPr>
        <a:xfrm rot="5565557">
          <a:off x="4878551" y="554471"/>
          <a:ext cx="403146" cy="213667"/>
        </a:xfrm>
        <a:prstGeom prst="triangl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762F-4AAA-4BBC-8D09-BB3C5FCBA1FF}">
      <dsp:nvSpPr>
        <dsp:cNvPr id="0" name=""/>
        <dsp:cNvSpPr/>
      </dsp:nvSpPr>
      <dsp:spPr>
        <a:xfrm>
          <a:off x="5467584" y="7379"/>
          <a:ext cx="1875152" cy="143557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Життєдіяльність людини у природному довкіллі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467584" y="7379"/>
        <a:ext cx="1875152" cy="1435572"/>
      </dsp:txXfrm>
    </dsp:sp>
    <dsp:sp modelId="{4B31E398-D47B-4B3E-A644-86ABAF0B824E}">
      <dsp:nvSpPr>
        <dsp:cNvPr id="0" name=""/>
        <dsp:cNvSpPr/>
      </dsp:nvSpPr>
      <dsp:spPr>
        <a:xfrm rot="11036883">
          <a:off x="6134137" y="1624625"/>
          <a:ext cx="403146" cy="213667"/>
        </a:xfrm>
        <a:prstGeom prst="triangl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01D88-6CDE-4690-8445-0B8ADF68A338}">
      <dsp:nvSpPr>
        <dsp:cNvPr id="0" name=""/>
        <dsp:cNvSpPr/>
      </dsp:nvSpPr>
      <dsp:spPr>
        <a:xfrm>
          <a:off x="5460270" y="2008614"/>
          <a:ext cx="1652704" cy="868212"/>
        </a:xfrm>
        <a:prstGeom prst="ellipse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Всесвіт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5460270" y="2008614"/>
        <a:ext cx="1652704" cy="868212"/>
      </dsp:txXfrm>
    </dsp:sp>
    <dsp:sp modelId="{CA56D0B3-775F-45B8-B182-6CC71E00A4B5}">
      <dsp:nvSpPr>
        <dsp:cNvPr id="0" name=""/>
        <dsp:cNvSpPr/>
      </dsp:nvSpPr>
      <dsp:spPr>
        <a:xfrm rot="10800000">
          <a:off x="6085049" y="3048521"/>
          <a:ext cx="403146" cy="213667"/>
        </a:xfrm>
        <a:prstGeom prst="triangl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DE62F-0843-40A4-BEDB-992DD51994A4}">
      <dsp:nvSpPr>
        <dsp:cNvPr id="0" name=""/>
        <dsp:cNvSpPr/>
      </dsp:nvSpPr>
      <dsp:spPr>
        <a:xfrm>
          <a:off x="5256445" y="3421789"/>
          <a:ext cx="2060354" cy="156234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Навички, орієнтовані на сталий розвиток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256445" y="3421789"/>
        <a:ext cx="2060354" cy="15623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19B25-83B8-4220-A5DD-3262C7F91A8F}">
      <dsp:nvSpPr>
        <dsp:cNvPr id="0" name=""/>
        <dsp:cNvSpPr/>
      </dsp:nvSpPr>
      <dsp:spPr>
        <a:xfrm>
          <a:off x="282188" y="1056"/>
          <a:ext cx="1945091" cy="15636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Вікові можливості дитини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82188" y="1056"/>
        <a:ext cx="1945091" cy="1563680"/>
      </dsp:txXfrm>
    </dsp:sp>
    <dsp:sp modelId="{02677043-92DA-46A8-963D-F870D70B1ACD}">
      <dsp:nvSpPr>
        <dsp:cNvPr id="0" name=""/>
        <dsp:cNvSpPr/>
      </dsp:nvSpPr>
      <dsp:spPr>
        <a:xfrm rot="10800000">
          <a:off x="1034185" y="1747437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303ED9-17AB-4CCD-A504-1C5089F48892}">
      <dsp:nvSpPr>
        <dsp:cNvPr id="0" name=""/>
        <dsp:cNvSpPr/>
      </dsp:nvSpPr>
      <dsp:spPr>
        <a:xfrm>
          <a:off x="360572" y="2089379"/>
          <a:ext cx="1788324" cy="1093192"/>
        </a:xfrm>
        <a:prstGeom prst="ellipse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Освітні завдання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60572" y="2089379"/>
        <a:ext cx="1788324" cy="1093192"/>
      </dsp:txXfrm>
    </dsp:sp>
    <dsp:sp modelId="{1664A329-47A0-467E-9DC3-F6E234FCF865}">
      <dsp:nvSpPr>
        <dsp:cNvPr id="0" name=""/>
        <dsp:cNvSpPr/>
      </dsp:nvSpPr>
      <dsp:spPr>
        <a:xfrm rot="10800000">
          <a:off x="1034185" y="3383698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967AF9-84CB-4BDA-8AF7-39B27E1C0188}">
      <dsp:nvSpPr>
        <dsp:cNvPr id="0" name=""/>
        <dsp:cNvSpPr/>
      </dsp:nvSpPr>
      <dsp:spPr>
        <a:xfrm>
          <a:off x="422882" y="3744066"/>
          <a:ext cx="1663704" cy="1186575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Сюжетно – рольова гра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22882" y="3744066"/>
        <a:ext cx="1663704" cy="1186575"/>
      </dsp:txXfrm>
    </dsp:sp>
    <dsp:sp modelId="{1B4306DB-57B5-4247-992A-168303E13FEF}">
      <dsp:nvSpPr>
        <dsp:cNvPr id="0" name=""/>
        <dsp:cNvSpPr/>
      </dsp:nvSpPr>
      <dsp:spPr>
        <a:xfrm rot="5375770">
          <a:off x="2272851" y="4244226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BD2CDA-0B1D-48EA-A674-4E246FD0A07C}">
      <dsp:nvSpPr>
        <dsp:cNvPr id="0" name=""/>
        <dsp:cNvSpPr/>
      </dsp:nvSpPr>
      <dsp:spPr>
        <a:xfrm>
          <a:off x="2890667" y="3672447"/>
          <a:ext cx="1660896" cy="1295047"/>
        </a:xfrm>
        <a:prstGeom prst="ellipse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Ігри - драматизації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890667" y="3672447"/>
        <a:ext cx="1660896" cy="1295047"/>
      </dsp:txXfrm>
    </dsp:sp>
    <dsp:sp modelId="{6299CBCD-C990-4994-8DF3-0E5B9BF30165}">
      <dsp:nvSpPr>
        <dsp:cNvPr id="0" name=""/>
        <dsp:cNvSpPr/>
      </dsp:nvSpPr>
      <dsp:spPr>
        <a:xfrm>
          <a:off x="3500566" y="3362723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E3BC5A-42E5-4A43-A83A-3FF807705AD8}">
      <dsp:nvSpPr>
        <dsp:cNvPr id="0" name=""/>
        <dsp:cNvSpPr/>
      </dsp:nvSpPr>
      <dsp:spPr>
        <a:xfrm>
          <a:off x="2859787" y="1732941"/>
          <a:ext cx="1722656" cy="1498407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Arial" pitchFamily="34" charset="0"/>
              <a:cs typeface="Arial" pitchFamily="34" charset="0"/>
            </a:rPr>
            <a:t>Конструкторсько</a:t>
          </a:r>
          <a:r>
            <a:rPr lang="uk-UA" sz="1600" kern="1200" dirty="0" smtClean="0">
              <a:latin typeface="Arial" pitchFamily="34" charset="0"/>
              <a:cs typeface="Arial" pitchFamily="34" charset="0"/>
            </a:rPr>
            <a:t> - будівельні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859787" y="1732941"/>
        <a:ext cx="1722656" cy="1498407"/>
      </dsp:txXfrm>
    </dsp:sp>
    <dsp:sp modelId="{10B13491-47A6-44A8-8E4A-63532C2B2F0B}">
      <dsp:nvSpPr>
        <dsp:cNvPr id="0" name=""/>
        <dsp:cNvSpPr/>
      </dsp:nvSpPr>
      <dsp:spPr>
        <a:xfrm>
          <a:off x="3500566" y="1416641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132D48-A4F3-4974-ACF6-7AC6B4B757B7}">
      <dsp:nvSpPr>
        <dsp:cNvPr id="0" name=""/>
        <dsp:cNvSpPr/>
      </dsp:nvSpPr>
      <dsp:spPr>
        <a:xfrm>
          <a:off x="2857421" y="44714"/>
          <a:ext cx="1727388" cy="1233977"/>
        </a:xfrm>
        <a:prstGeom prst="ellipse">
          <a:avLst/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Дидактичні ігри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857421" y="44714"/>
        <a:ext cx="1727388" cy="1233977"/>
      </dsp:txXfrm>
    </dsp:sp>
    <dsp:sp modelId="{D5EED841-670D-4DE5-ACD0-BE362BDF5F0F}">
      <dsp:nvSpPr>
        <dsp:cNvPr id="0" name=""/>
        <dsp:cNvSpPr/>
      </dsp:nvSpPr>
      <dsp:spPr>
        <a:xfrm rot="5369865">
          <a:off x="4839389" y="565568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DB762F-4AAA-4BBC-8D09-BB3C5FCBA1FF}">
      <dsp:nvSpPr>
        <dsp:cNvPr id="0" name=""/>
        <dsp:cNvSpPr/>
      </dsp:nvSpPr>
      <dsp:spPr>
        <a:xfrm>
          <a:off x="5525495" y="168867"/>
          <a:ext cx="1557989" cy="940378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Ігри - забави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525495" y="168867"/>
        <a:ext cx="1557989" cy="940378"/>
      </dsp:txXfrm>
    </dsp:sp>
    <dsp:sp modelId="{4B31E398-D47B-4B3E-A644-86ABAF0B824E}">
      <dsp:nvSpPr>
        <dsp:cNvPr id="0" name=""/>
        <dsp:cNvSpPr/>
      </dsp:nvSpPr>
      <dsp:spPr>
        <a:xfrm rot="10579486">
          <a:off x="6075150" y="1193046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01D88-6CDE-4690-8445-0B8ADF68A338}">
      <dsp:nvSpPr>
        <dsp:cNvPr id="0" name=""/>
        <dsp:cNvSpPr/>
      </dsp:nvSpPr>
      <dsp:spPr>
        <a:xfrm>
          <a:off x="5386517" y="1427692"/>
          <a:ext cx="1808288" cy="949944"/>
        </a:xfrm>
        <a:prstGeom prst="ellipse">
          <a:avLst/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Arial" pitchFamily="34" charset="0"/>
              <a:cs typeface="Arial" pitchFamily="34" charset="0"/>
            </a:rPr>
            <a:t>Настільно</a:t>
          </a:r>
          <a:r>
            <a:rPr lang="uk-UA" sz="1600" kern="1200" dirty="0" smtClean="0">
              <a:latin typeface="Arial" pitchFamily="34" charset="0"/>
              <a:cs typeface="Arial" pitchFamily="34" charset="0"/>
            </a:rPr>
            <a:t> – друковані ігри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5386517" y="1427692"/>
        <a:ext cx="1808288" cy="949944"/>
      </dsp:txXfrm>
    </dsp:sp>
    <dsp:sp modelId="{CA56D0B3-775F-45B8-B182-6CC71E00A4B5}">
      <dsp:nvSpPr>
        <dsp:cNvPr id="0" name=""/>
        <dsp:cNvSpPr/>
      </dsp:nvSpPr>
      <dsp:spPr>
        <a:xfrm rot="11229223">
          <a:off x="6016836" y="2573239"/>
          <a:ext cx="441098" cy="168795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E62F-0843-40A4-BEDB-992DD51994A4}">
      <dsp:nvSpPr>
        <dsp:cNvPr id="0" name=""/>
        <dsp:cNvSpPr/>
      </dsp:nvSpPr>
      <dsp:spPr>
        <a:xfrm>
          <a:off x="5207098" y="2857187"/>
          <a:ext cx="1919684" cy="121889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Іграшка.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Ігри на розвиток креативності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207098" y="2857187"/>
        <a:ext cx="1919684" cy="12188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CCBD8A-1F21-4974-BDE4-E1D9C286FDCF}">
      <dsp:nvSpPr>
        <dsp:cNvPr id="0" name=""/>
        <dsp:cNvSpPr/>
      </dsp:nvSpPr>
      <dsp:spPr>
        <a:xfrm>
          <a:off x="893557" y="0"/>
          <a:ext cx="4752528" cy="47525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F7EAC-5FFD-4F8C-8CAC-170336404998}">
      <dsp:nvSpPr>
        <dsp:cNvPr id="0" name=""/>
        <dsp:cNvSpPr/>
      </dsp:nvSpPr>
      <dsp:spPr>
        <a:xfrm>
          <a:off x="3315968" y="477805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Народознавство (з молодшої групи)</a:t>
          </a:r>
          <a:endParaRPr lang="ru-RU" sz="2000" kern="1200" dirty="0"/>
        </a:p>
      </dsp:txBody>
      <dsp:txXfrm>
        <a:off x="3315968" y="477805"/>
        <a:ext cx="3089143" cy="1125012"/>
      </dsp:txXfrm>
    </dsp:sp>
    <dsp:sp modelId="{6CD8E142-EF29-4536-A9F0-05C3DB2BEFD0}">
      <dsp:nvSpPr>
        <dsp:cNvPr id="0" name=""/>
        <dsp:cNvSpPr/>
      </dsp:nvSpPr>
      <dsp:spPr>
        <a:xfrm>
          <a:off x="3315968" y="1743444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основ морально – духовних якостей</a:t>
          </a:r>
          <a:endParaRPr lang="ru-RU" sz="2000" kern="1200" dirty="0"/>
        </a:p>
      </dsp:txBody>
      <dsp:txXfrm>
        <a:off x="3315968" y="1743444"/>
        <a:ext cx="3089143" cy="1125012"/>
      </dsp:txXfrm>
    </dsp:sp>
    <dsp:sp modelId="{A74657D2-C529-454B-86B7-B5BC27B1DA1C}">
      <dsp:nvSpPr>
        <dsp:cNvPr id="0" name=""/>
        <dsp:cNvSpPr/>
      </dsp:nvSpPr>
      <dsp:spPr>
        <a:xfrm>
          <a:off x="3312354" y="2736301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Предметний світ</a:t>
          </a:r>
          <a:endParaRPr lang="ru-RU" sz="2000" kern="1200" dirty="0"/>
        </a:p>
      </dsp:txBody>
      <dsp:txXfrm>
        <a:off x="3312354" y="2736301"/>
        <a:ext cx="3089143" cy="11250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0BA00-18D2-42A7-A065-468E1AF00AF7}">
      <dsp:nvSpPr>
        <dsp:cNvPr id="0" name=""/>
        <dsp:cNvSpPr/>
      </dsp:nvSpPr>
      <dsp:spPr>
        <a:xfrm>
          <a:off x="892" y="2889"/>
          <a:ext cx="7775079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Вікові можливості дитини</a:t>
          </a:r>
          <a:endParaRPr lang="ru-RU" sz="5200" kern="1200" dirty="0"/>
        </a:p>
      </dsp:txBody>
      <dsp:txXfrm>
        <a:off x="892" y="2889"/>
        <a:ext cx="7775079" cy="1467233"/>
      </dsp:txXfrm>
    </dsp:sp>
    <dsp:sp modelId="{3E870B57-F9B0-4D14-B22B-EF4AC2203087}">
      <dsp:nvSpPr>
        <dsp:cNvPr id="0" name=""/>
        <dsp:cNvSpPr/>
      </dsp:nvSpPr>
      <dsp:spPr>
        <a:xfrm>
          <a:off x="892" y="1606643"/>
          <a:ext cx="5078922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Освітні завдання</a:t>
          </a:r>
          <a:endParaRPr lang="ru-RU" sz="3000" kern="1200" dirty="0"/>
        </a:p>
      </dsp:txBody>
      <dsp:txXfrm>
        <a:off x="892" y="1606643"/>
        <a:ext cx="5078922" cy="1467233"/>
      </dsp:txXfrm>
    </dsp:sp>
    <dsp:sp modelId="{A7BDDF08-BF2A-4D61-98EB-3C6AC0FBBF42}">
      <dsp:nvSpPr>
        <dsp:cNvPr id="0" name=""/>
        <dsp:cNvSpPr/>
      </dsp:nvSpPr>
      <dsp:spPr>
        <a:xfrm>
          <a:off x="892" y="3210397"/>
          <a:ext cx="2487229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Рідний край</a:t>
          </a:r>
          <a:endParaRPr lang="ru-RU" sz="2800" kern="1200" dirty="0"/>
        </a:p>
      </dsp:txBody>
      <dsp:txXfrm>
        <a:off x="892" y="3210397"/>
        <a:ext cx="2487229" cy="1467233"/>
      </dsp:txXfrm>
    </dsp:sp>
    <dsp:sp modelId="{1C72B5C4-6C9D-4BB4-927B-471CE7085179}">
      <dsp:nvSpPr>
        <dsp:cNvPr id="0" name=""/>
        <dsp:cNvSpPr/>
      </dsp:nvSpPr>
      <dsp:spPr>
        <a:xfrm>
          <a:off x="2569130" y="3213286"/>
          <a:ext cx="2487229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Праця дорослих</a:t>
          </a:r>
          <a:endParaRPr lang="ru-RU" sz="2800" kern="1200" dirty="0"/>
        </a:p>
      </dsp:txBody>
      <dsp:txXfrm>
        <a:off x="2569130" y="3213286"/>
        <a:ext cx="2487229" cy="1467233"/>
      </dsp:txXfrm>
    </dsp:sp>
    <dsp:sp modelId="{4E0E880F-9A16-45B1-BE93-4385FE14EE2F}">
      <dsp:nvSpPr>
        <dsp:cNvPr id="0" name=""/>
        <dsp:cNvSpPr/>
      </dsp:nvSpPr>
      <dsp:spPr>
        <a:xfrm>
          <a:off x="5288742" y="1606643"/>
          <a:ext cx="2487229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Предметний світ. Житло</a:t>
          </a:r>
          <a:endParaRPr lang="ru-RU" sz="3000" kern="1200" dirty="0"/>
        </a:p>
      </dsp:txBody>
      <dsp:txXfrm>
        <a:off x="5288742" y="1606643"/>
        <a:ext cx="2487229" cy="1467233"/>
      </dsp:txXfrm>
    </dsp:sp>
    <dsp:sp modelId="{B5042C0F-A9E7-442A-B53E-7A9C1D7BE4AC}">
      <dsp:nvSpPr>
        <dsp:cNvPr id="0" name=""/>
        <dsp:cNvSpPr/>
      </dsp:nvSpPr>
      <dsp:spPr>
        <a:xfrm>
          <a:off x="5288742" y="3210397"/>
          <a:ext cx="2487229" cy="1467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Транспорт і засоби зв’язку</a:t>
          </a:r>
          <a:endParaRPr lang="ru-RU" sz="2800" kern="1200" dirty="0"/>
        </a:p>
      </dsp:txBody>
      <dsp:txXfrm>
        <a:off x="5288742" y="3210397"/>
        <a:ext cx="2487229" cy="146723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B43801-0852-4F11-B721-A17617685B41}">
      <dsp:nvSpPr>
        <dsp:cNvPr id="0" name=""/>
        <dsp:cNvSpPr/>
      </dsp:nvSpPr>
      <dsp:spPr>
        <a:xfrm rot="10800000">
          <a:off x="948770" y="875"/>
          <a:ext cx="2873119" cy="9003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Духовне  виховання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948770" y="875"/>
        <a:ext cx="2873119" cy="900360"/>
      </dsp:txXfrm>
    </dsp:sp>
    <dsp:sp modelId="{EB740B2F-EFEB-44CD-92F5-E02AF8D5908A}">
      <dsp:nvSpPr>
        <dsp:cNvPr id="0" name=""/>
        <dsp:cNvSpPr/>
      </dsp:nvSpPr>
      <dsp:spPr>
        <a:xfrm>
          <a:off x="498590" y="875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CED4-6068-4F83-88FD-A9C38D3B8373}">
      <dsp:nvSpPr>
        <dsp:cNvPr id="0" name=""/>
        <dsp:cNvSpPr/>
      </dsp:nvSpPr>
      <dsp:spPr>
        <a:xfrm rot="10800000">
          <a:off x="948770" y="1169999"/>
          <a:ext cx="2873119" cy="900360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Сім’я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948770" y="1169999"/>
        <a:ext cx="2873119" cy="900360"/>
      </dsp:txXfrm>
    </dsp:sp>
    <dsp:sp modelId="{8C3A0549-D40B-472E-99AC-514D04C4D1EF}">
      <dsp:nvSpPr>
        <dsp:cNvPr id="0" name=""/>
        <dsp:cNvSpPr/>
      </dsp:nvSpPr>
      <dsp:spPr>
        <a:xfrm>
          <a:off x="498590" y="1169999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2CDC-BCE3-4E5C-B592-38BAAE6EA288}">
      <dsp:nvSpPr>
        <dsp:cNvPr id="0" name=""/>
        <dsp:cNvSpPr/>
      </dsp:nvSpPr>
      <dsp:spPr>
        <a:xfrm rot="10800000">
          <a:off x="948770" y="2339124"/>
          <a:ext cx="2873119" cy="90036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0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Arial" pitchFamily="34" charset="0"/>
              <a:cs typeface="Arial" pitchFamily="34" charset="0"/>
            </a:rPr>
            <a:t>Ставлення до ровесників та інших дітей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948770" y="2339124"/>
        <a:ext cx="2873119" cy="900360"/>
      </dsp:txXfrm>
    </dsp:sp>
    <dsp:sp modelId="{DE9B98F3-509B-4411-B249-A74EC61C3541}">
      <dsp:nvSpPr>
        <dsp:cNvPr id="0" name=""/>
        <dsp:cNvSpPr/>
      </dsp:nvSpPr>
      <dsp:spPr>
        <a:xfrm>
          <a:off x="498590" y="2339124"/>
          <a:ext cx="900360" cy="9003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3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620688"/>
            <a:ext cx="4390256" cy="28803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Програма розвитку дитини дошкільного віку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824536" cy="17526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“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УКРАЇНСЬКЕ ДОШКІЛЛЯ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”</a:t>
            </a:r>
          </a:p>
          <a:p>
            <a:r>
              <a:rPr lang="uk-UA" sz="2800" i="1" dirty="0" smtClean="0">
                <a:solidFill>
                  <a:srgbClr val="0070C0"/>
                </a:solidFill>
                <a:latin typeface="Arial Black" pitchFamily="34" charset="0"/>
              </a:rPr>
              <a:t>2022р.</a:t>
            </a:r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35488.jpg"/>
          <p:cNvPicPr>
            <a:picLocks noChangeAspect="1"/>
          </p:cNvPicPr>
          <p:nvPr/>
        </p:nvPicPr>
        <p:blipFill>
          <a:blip r:embed="rId2" cstate="print"/>
          <a:srcRect b="63"/>
          <a:stretch>
            <a:fillRect/>
          </a:stretch>
        </p:blipFill>
        <p:spPr>
          <a:xfrm>
            <a:off x="179512" y="404664"/>
            <a:ext cx="3816424" cy="6048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Здоров’язбережувальна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компетентність</a:t>
            </a:r>
            <a:endParaRPr lang="ru-RU" sz="2800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196752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Особистісна компетентність</a:t>
            </a:r>
            <a:endParaRPr lang="ru-RU" sz="2800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76470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 Програмі: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Ранній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наслідки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негативних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емоцій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людей тому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намагаються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стримувати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Молодша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одягатися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пори року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погоди;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помічати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усувати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дорослого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неохайність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зовнішньому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ініціативу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спілкуванні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навколишніми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  охоче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включається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спільну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 правил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співжиття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колективі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чемність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Прагне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висловлювати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елементарні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судження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88640"/>
            <a:ext cx="667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 Програмі: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захистити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себе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несприятливих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явищ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природа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емоції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почуття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себе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представником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певної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Прагне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легкості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ходьбі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бігові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бігу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енергійно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відштовхується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опори,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збільшує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довжину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кроку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бігає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швидкістю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поєднує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подоланням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перешкод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Стрибає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висоту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довжину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розбігу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правильно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розбігається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Уміє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підкидати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ловити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м'яч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однією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рукою,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відбиває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м'яч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підлоги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поєднує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енергійним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кидком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предмета.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Лазить по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гімнастичній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стінці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драбині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способами,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оволодіває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лазінням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канату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довільним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способом,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успішно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пролітає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обруч прямо,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лівим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правим боком,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підрізає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дугу, перелазить через лаву (колоду)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довільним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способом.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права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обов'язки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поважає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людей.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«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ДИТИНА В СЕНСОРНО-ПІЗНАВАЛЬНОМУ ПРОСТОРІ»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«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ДИТИНА В СЕНСОРНО-ПІЗНАВАЛЬНОМУ ПРОСТОРІ»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предметно – практичного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технологічного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зорієнтованого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конструктивну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художню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дітей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набуття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сенсорно-пізнавальних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математичних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умінь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556792"/>
          <a:ext cx="8064896" cy="3444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032448"/>
                <a:gridCol w="4032448"/>
              </a:tblGrid>
              <a:tr h="2916324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Ранній вік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Предметно – практична компетентність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Сенсорно – пізнавальна компетентність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i="1" dirty="0" smtClean="0">
                          <a:latin typeface="Arial" pitchFamily="34" charset="0"/>
                          <a:cs typeface="Arial" pitchFamily="34" charset="0"/>
                        </a:rPr>
                        <a:t>Починаючи з молодшої  групи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Предметно – практична компетентність,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Технологічна компетентність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Сенсорно – пізнавальна компетентність,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Логіко – математична компетентність,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Дослідницька компетентність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692696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7066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Предметно – практична компетентність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Ранній вік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з'єднувати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деталі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конструювання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будівельного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рухомого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конструктора.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елементарні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технічні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реагувати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Ранній вік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Сенсорно – пізнавальна компетентність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обстежувати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дотик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смак, за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зору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слуху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впізнавати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орієнтуючись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загальновизнані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еталони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Забезпечувати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оволодіння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стійкими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загальновизнаними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еталонами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засобами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обстеження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реальних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Ознайомлювати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якостями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ознаками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відношеннями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просторовими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часовими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місцерозташування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ними.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розрізняти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об'єкти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зовнішніми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ознаками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(формою,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кольором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розміром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Залучати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позначення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словом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властивостей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якостей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цій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підставі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узагальнювати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виконувати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наочно-практичні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набуттю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сенсорних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вражень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Сенсорні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еталони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Конструктивна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206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Ранній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художню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трудових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досліджує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можливості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розрізняє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будівельні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деталі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(кубик,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цеглинка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пластина) за формою та величиною;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стійкість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будівлі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положення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форм.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Будує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сюжетні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споруди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Бачить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конструкціях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навколишнього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дійсності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Охоче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займається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конструктивною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споруда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акуратною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дотримуватися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товариських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доброзичливих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взаємин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МЕТА ПРОГРАМИ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Реалізація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комплексу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розвивальних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виховних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напрямків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життєдіяльності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вікової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компетентності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 6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поступовим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ускладненням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змістової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наповнюваності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кожному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віковому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етапі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орієнтування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ключових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компетентностей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здобуття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якісної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дошкільної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МОЛОДШИЙ ДОШКІЛЬНИЙ ВІК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Предметно – практична компетентність,</a:t>
            </a: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технологічна компетентність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Заохочувати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активної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стимулювати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пізнання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ініціативність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зосередженість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пізнання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об’єктів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довкілля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Формутвати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активне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різноманітне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розгорнуте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орієнтування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речей.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малюків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умінь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докладати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зусилля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одержання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результату,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радіти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результатам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своє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чужої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праці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переживати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гордість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виконане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доручення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схвалюють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дорослі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конструювання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змінювати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способи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будівництва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складати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нескладні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будівлі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з'єднанням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Удосконалювати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набуті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засвоювати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технічні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спонукати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самостійній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Конструктивна діяльність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Сенсорно – пізнавальна, Логіко – математична,  Дослідницька компетентність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МОЛОДШИЙ ДОШКІЛЬНИЙ ВІК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Розширювати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збагачувати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первинне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орієнтування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дитини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навколишній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дійсності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сенсорні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еталони,вдосконалюючи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обстеження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оволодінню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дитиною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стійкими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загальновизнаними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еталонами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засобами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обстеження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про число,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множину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Ознайомлювати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формою, величиною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Ознайомити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площинними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об'ємними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фігурами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орієнтуватись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часі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кількісної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порядкової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лічби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об'єднувати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об'єкти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за основною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однією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ознакою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1268760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Молодша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група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Уміє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розрізняти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деталі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будівельного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матеріалу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створює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елементарні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споруди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комбінуванням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знайомих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форм,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залежно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стійкості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деталей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площині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зводить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різноманітні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будівлі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реалізації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ігрових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задумів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елементарні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уявлення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паперу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працює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пазлами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картинки за сюжетом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знайомої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працює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рухомим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конструктором,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уміє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визначати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основні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деталі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створює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споруди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піску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снігу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виокремлюючи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деталі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виявляє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творчість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фантазію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самодіяльність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20688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СЕРЕДНІЙ ДОШКІЛЬНИЙ ВІК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Предметно – практична компетентність,</a:t>
            </a: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технологічна компетентність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77686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конструювання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планувати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будувати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конструкції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одного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того самого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об'єкта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конструювання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будівельний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конструктор,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папір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природний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допоміжний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Підтримувати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стимулювати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самостійний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колективний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характер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Розвивати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виконавську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майстерність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вправність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радіти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результатам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Конструктивна діяльність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СЕРЕДНІЙ ДОШКІЛЬНИЙ ВІК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Сенсорно – пізнавальна, Логіко – математична,  Дослідницька компетентність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Продовжувати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множини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величну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фігури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орієнтуватися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часі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просторові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Забезпечувати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тісний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взаємозв'язок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оволодїнням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математичними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уявленнями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кількісними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відношеннями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людей.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кількісної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порядкової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лічби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8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980728"/>
            <a:ext cx="78843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Середня група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Добирає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відповідні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материали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виготовлення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виробу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зразком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моделлю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фотографією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уміє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працювати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різними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видами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конструкторів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добирає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деталі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відповідної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розміру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колірної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творчо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змінює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будівлю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створюючи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сюжетні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споруди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удосконалює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власні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вироби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переробляє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потреби;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цілеспрямовано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привертає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увагу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дорослого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однолітків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власних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виробів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намагається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виробам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практичне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збагачує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розширює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предметно-ігрове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створеними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власноруч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разом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дорослими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конструкціями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іграшками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саморобками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реалізації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ігрових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задумів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самостійно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прибирає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робоче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закінчення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роботи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навички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роботи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папером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клеєм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ножицями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СТАРШИЙ ДОШКІЛЬНИЙ ВІК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Предметно – практична компетентність,</a:t>
            </a: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технологічна компетентність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альтернативного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довільно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керувати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пізнавальними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процесами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вміння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послідовно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детально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проводити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обстеження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розглядати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створювати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логічну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схему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послідовної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предметом .</a:t>
            </a:r>
          </a:p>
          <a:p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створювати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комплексні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сюжєтнї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будови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працюючи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конструктор;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планувати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зведення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споруди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разі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потреби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змінювати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плани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вмінню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вчикорисїовувати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умовно-символічні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схеми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до 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творення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нового,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дослідництва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експериментування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прояву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творчої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ініціативи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давати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дітям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самостійного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вибору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пошуку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апробації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варіантів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способів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дій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експериментування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новим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матеріалом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Розвивати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інтелект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обдарованість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Конструктивна діяльність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Художня праця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СТАРШИЙ ДОШКІЛЬНИЙ ВІК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Сенсорно – пізнавальна, Логіко – математична,  Дослідницька компетентність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7768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Вікові можливості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Освітні завдання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системні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перцептивні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розв'язання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складних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пізнавальних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закріпленню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навичок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нескладних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усних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обчислень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розв'язування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арифметичних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задач,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нескладних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прикладів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Допомагати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формуванні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вмінь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вимірювання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обємуі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маси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довжини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ширини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висоти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Закріплювати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знання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геометричних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фігур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уміння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визначати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просторові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часові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відношення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Учити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обґрунтовувати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обстоювати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правильність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міркування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лїчити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кількісною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та порядковою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лічбою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визначати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суміжні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числа, склад числа;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визнзчзти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час за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годинника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Народні ігри з математичним змістом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692696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Старша група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здійснювати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порівняння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узагальнення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логіко-математичних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оцінити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розділяє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гарне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негарне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охоче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долає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труднощі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шляху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мети;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вдається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апробації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нового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незвичного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шукає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ефективніші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творчої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охоче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експериментує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ними,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правил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безпечного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ними;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добирає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потрібний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підсилення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характерності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об’єктів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явищ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фантазію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пошукову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творчо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сюжети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будівлями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споруди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зразком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світлиною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малюнком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варіанти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умовами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розміру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оздоблення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користується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узагальненими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уявленнями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можливості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зведення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конструкцій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матеріатв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виготовляє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власноруч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конструкції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іграшки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саморобки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задумів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втілює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задум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будівлю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конструкцію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зацікавлення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пов'язаних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інтелектуальним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напруженням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демонструє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розв’язання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докладає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вольових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зусиль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програми розглянуті крізь призму Базового компонента дошкільної освіти.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14096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Структуру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програми визначають освітні напрями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«ДИТИНА У ПРИРОДНОМУ ДОВКІЛЛІ»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063770"/>
            <a:ext cx="82089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«ДИТИНА У ПРИРОДНОМУ ДОВКІЛЛІ»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Спрямований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збагачення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уявлень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світ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планети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Земля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Всесвіту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життєдіяльність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природному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середовищі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орієнтовану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збереження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охорону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ресурсів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орієнтовані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сталий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ПРИРОДНИЧО – ЕКОЛОГІЧНА КОМПЕТЕНТНІСТЬ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83568" y="1397000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764704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280920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Ранній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Володіє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елементарними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навичками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орієнтованими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сталий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трудові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доручення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бережна ставиться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іграшок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побутових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речей,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книжок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гратися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дружно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ввічливі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співчуття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дитини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548680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280920" cy="586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Молодша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Садить та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доглядає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висіяними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горохом,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квасолею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квітами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висадженою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цибулею;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збирає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врожай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городу;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узимку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підгодовує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пташок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вихователеві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підготовці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занять,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розкладаючи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заняття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збирає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помічникові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вихователя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накриватн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стіл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прибирає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ігровому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майданчику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старається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ощадливо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воду;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гратися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дружно;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бережно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ставитися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іграшок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книжок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побутових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речей;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мовленні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ввічливі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звертання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прохання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подяки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старається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поводитися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поведінкою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викликати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схвалений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відгук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76672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17912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міняти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воду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акваріумі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пересаджувати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рослини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дбає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осілих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(разом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орієнтовані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сталий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уміє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одягатися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роздягатися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взуватися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роззуватися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доглядати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одягом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речами;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вмиваєгься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стежить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зачіскою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користується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носовичком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серветками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сумлінно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обов'язки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чергового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їдальні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занять;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підтримує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порядок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груповій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кімнаті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куточку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іграшок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книги;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прибирає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майданчик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опалого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сміття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стежить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чистотою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піску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пісочниці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переконує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пісок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спільним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зусиллям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підтримувати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порядок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оселі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закладі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дошкільної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назви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трудових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пов'язаних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певним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трудовим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процесом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ощадливе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світла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води, газу;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часом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відмовитися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бажання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придбати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якусь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річ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речі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викидають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проходять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вторинну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переробку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сміття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сортувати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викидати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контейнери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ввічливі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звертання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прохання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подяки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вибачення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вітається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прощається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старається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виявляти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увагу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бажання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допомогти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приємне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620688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вирощує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куточку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городі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квітнику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виконуючи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весь цикл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планування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збирання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врожаю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поливає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оприскує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витирає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висаджує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розпушує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землю;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поліпшує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природне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довкілля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долучається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участі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вакціях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спрямованих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довкілля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благоустрій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стежить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одягом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взуттям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чистить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просушує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вологий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одяг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взуття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підтримує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порядок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груповій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кімнаті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іграшки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бере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колективному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прибиранні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сумлінно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обов'язки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чергового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доручення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вихователя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виготовляє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паперу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картону,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природного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штучного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існують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банки;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професії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людей,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банківській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уміє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раціонально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залишки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харчування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ощадливо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електроенергію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воду, газ;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демонструє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ощадливого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доконечну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потребу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дотримані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встановлених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правил;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доброзичливе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спілкуванні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ввічливі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звертання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подяки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вибачення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прохання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вітається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прощаеться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ОСВІТНІЙ НАПРЯМ </a:t>
            </a:r>
          </a:p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“ГРА ДИТИНИ”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Arial Black" pitchFamily="34" charset="0"/>
              </a:rPr>
              <a:t>ІГРОВА КОМПЕТЕНТНІСТЬ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03648" y="908720"/>
          <a:ext cx="7416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 молодшої групи Театралізовані ігри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 середньої групи Інсценування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ОСВІТНІЙ НАПРЯМ </a:t>
            </a:r>
          </a:p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“</a:t>
            </a: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ДИТИНА В СОЦІУМІ</a:t>
            </a:r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”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200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Зміст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програми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будується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віковою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періодизацією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молодший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дошкільний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середній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дошкільний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- 5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старший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дошкільний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 6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399148"/>
            <a:ext cx="79928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Визначені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завдання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основ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духовно-моральних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якостей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ознайомлення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соціальним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середовищем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Пізнавальний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збагачення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історичні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пам'ятки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стійкого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інтересу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народознавчого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бажання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пізнати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ближче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Програма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орієнтує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розширення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уявлень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дітей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 культуру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традиціі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українського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народу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ознайомлення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дітей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сімейними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родинними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традиціями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украінською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оселею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рідним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краєм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народним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одягом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українською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народною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іграшкою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календарно-обрядовими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святами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звичаями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традиціями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народними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ремеслами 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СОЦІАЛЬН0 – ГРОМАДЯНСЬКА  КОМПЕТЕНТНІСТЬ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908720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782" y="332656"/>
            <a:ext cx="5673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СОЦІАЛЬНО – ГРОМАДЯНСЬКА </a:t>
            </a: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КОМПЕТЕНТНІСТЬ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19675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2373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В молодшій групі додається Дитячий садок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ФОРМУВАННЯ ОСНОВ МОРАЛЬНО – ДУХОВНИХ ЯКОСТЕЙ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268760"/>
          <a:ext cx="432048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499992" y="2636912"/>
          <a:ext cx="432048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D9FDBC9C-B2AA-4DE5-864C-419BA6373590}"/>
              </a:ext>
            </a:extLst>
          </p:cNvPr>
          <p:cNvGrpSpPr/>
          <p:nvPr/>
        </p:nvGrpSpPr>
        <p:grpSpPr>
          <a:xfrm>
            <a:off x="2453059" y="930338"/>
            <a:ext cx="5188505" cy="5424742"/>
            <a:chOff x="4173538" y="1158239"/>
            <a:chExt cx="4046537" cy="4770121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xmlns="" id="{DC76196C-2F9A-4E0D-9960-8181206C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5212080"/>
              <a:ext cx="4046537" cy="71628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BE0CE262-6DED-4EFB-8045-8EDB2293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998" y="4099560"/>
              <a:ext cx="3543617" cy="57912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xmlns="" id="{AB14C11F-CA14-4449-8C5B-F9AFD8A2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259" y="3139440"/>
              <a:ext cx="3173095" cy="57912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>
                <a:solidFill>
                  <a:schemeClr val="bg1"/>
                </a:solidFill>
              </a:endParaRPr>
            </a:p>
          </p:txBody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xmlns="" id="{FE5DDCDA-AE03-40B6-874B-5026B8ECB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931" y="2426970"/>
              <a:ext cx="2825750" cy="457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xmlns="" id="{47A5CEA0-38FA-4B13-B6EA-80F68DC4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761" y="1817370"/>
              <a:ext cx="2498090" cy="457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xmlns="" id="{B624E46E-2AB3-4237-A8CE-702BC85C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291" y="1234440"/>
              <a:ext cx="2155031" cy="457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xmlns="" id="{52FF4636-BE23-421C-8ADD-E08A1F53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4678680"/>
              <a:ext cx="4046537" cy="533400"/>
            </a:xfrm>
            <a:prstGeom prst="trapezoid">
              <a:avLst>
                <a:gd name="adj" fmla="val 7064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xmlns="" id="{8D41FFA2-BF8F-437A-8007-8D79B204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998" y="3718560"/>
              <a:ext cx="3543617" cy="381000"/>
            </a:xfrm>
            <a:prstGeom prst="trapezoid">
              <a:avLst>
                <a:gd name="adj" fmla="val 72900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xmlns="" id="{504FC17E-E1AC-4F63-B430-964AEE222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259" y="2884170"/>
              <a:ext cx="3173095" cy="255270"/>
            </a:xfrm>
            <a:prstGeom prst="trapezoid">
              <a:avLst>
                <a:gd name="adj" fmla="val 102348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15" name="Freeform 55">
              <a:extLst>
                <a:ext uri="{FF2B5EF4-FFF2-40B4-BE49-F238E27FC236}">
                  <a16:creationId xmlns:a16="http://schemas.microsoft.com/office/drawing/2014/main" xmlns="" id="{8FE62AAB-C420-4414-A389-447502E7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931" y="2274570"/>
              <a:ext cx="2825750" cy="152400"/>
            </a:xfrm>
            <a:prstGeom prst="trapezoid">
              <a:avLst>
                <a:gd name="adj" fmla="val 160664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xmlns="" id="{0F9A7C2C-045D-4AC8-ADD4-7DA3ACA08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761" y="1691640"/>
              <a:ext cx="2498090" cy="125730"/>
            </a:xfrm>
            <a:prstGeom prst="trapezoid">
              <a:avLst>
                <a:gd name="adj" fmla="val 20518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10685792-23CD-4D1C-BEED-C83050AA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388" y="1158239"/>
              <a:ext cx="2155031" cy="76200"/>
            </a:xfrm>
            <a:prstGeom prst="trapezoid">
              <a:avLst>
                <a:gd name="adj" fmla="val 199281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</p:grpSp>
      <p:sp>
        <p:nvSpPr>
          <p:cNvPr id="18" name="Freeform 53">
            <a:extLst>
              <a:ext uri="{FF2B5EF4-FFF2-40B4-BE49-F238E27FC236}">
                <a16:creationId xmlns:a16="http://schemas.microsoft.com/office/drawing/2014/main" xmlns="" id="{E2DABEE5-631E-4351-BB55-A9986CA1246F}"/>
              </a:ext>
            </a:extLst>
          </p:cNvPr>
          <p:cNvSpPr>
            <a:spLocks/>
          </p:cNvSpPr>
          <p:nvPr/>
        </p:nvSpPr>
        <p:spPr bwMode="auto">
          <a:xfrm>
            <a:off x="3153380" y="5540502"/>
            <a:ext cx="4154924" cy="81457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Українська оселя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xmlns="" id="{E4F5DF5B-A78E-4A7F-923C-DC35B4BE5738}"/>
              </a:ext>
            </a:extLst>
          </p:cNvPr>
          <p:cNvSpPr>
            <a:spLocks/>
          </p:cNvSpPr>
          <p:nvPr/>
        </p:nvSpPr>
        <p:spPr bwMode="auto">
          <a:xfrm>
            <a:off x="3388303" y="4275308"/>
            <a:ext cx="3310574" cy="65859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Краєзнавство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53">
            <a:extLst>
              <a:ext uri="{FF2B5EF4-FFF2-40B4-BE49-F238E27FC236}">
                <a16:creationId xmlns:a16="http://schemas.microsoft.com/office/drawing/2014/main" xmlns="" id="{7ABB93BD-CAFD-4AC7-BA4E-95322691C95F}"/>
              </a:ext>
            </a:extLst>
          </p:cNvPr>
          <p:cNvSpPr>
            <a:spLocks/>
          </p:cNvSpPr>
          <p:nvPr/>
        </p:nvSpPr>
        <p:spPr bwMode="auto">
          <a:xfrm>
            <a:off x="3586094" y="3257568"/>
            <a:ext cx="2964419" cy="65859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Український національний одяг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xmlns="" id="{48E46D97-7C93-4C56-8110-A044F67E5633}"/>
              </a:ext>
            </a:extLst>
          </p:cNvPr>
          <p:cNvSpPr>
            <a:spLocks/>
          </p:cNvSpPr>
          <p:nvPr/>
        </p:nvSpPr>
        <p:spPr bwMode="auto">
          <a:xfrm>
            <a:off x="3723631" y="2373183"/>
            <a:ext cx="2639917" cy="51994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Українська народна іграшка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xmlns="" id="{E198502B-A8C3-420D-B215-F1E5F084E46F}"/>
              </a:ext>
            </a:extLst>
          </p:cNvPr>
          <p:cNvSpPr>
            <a:spLocks/>
          </p:cNvSpPr>
          <p:nvPr/>
        </p:nvSpPr>
        <p:spPr bwMode="auto">
          <a:xfrm>
            <a:off x="3876686" y="1679925"/>
            <a:ext cx="2333805" cy="51994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Календарно – обрядові свята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53">
            <a:extLst>
              <a:ext uri="{FF2B5EF4-FFF2-40B4-BE49-F238E27FC236}">
                <a16:creationId xmlns:a16="http://schemas.microsoft.com/office/drawing/2014/main" xmlns="" id="{2175BF78-9531-4961-8D96-C2E10D986AF0}"/>
              </a:ext>
            </a:extLst>
          </p:cNvPr>
          <p:cNvSpPr>
            <a:spLocks/>
          </p:cNvSpPr>
          <p:nvPr/>
        </p:nvSpPr>
        <p:spPr bwMode="auto">
          <a:xfrm>
            <a:off x="4036936" y="1016997"/>
            <a:ext cx="2013308" cy="519943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Народні ремесла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xmlns="" id="{22D9BAB5-0172-46E7-85A1-745EEB314B77}"/>
              </a:ext>
            </a:extLst>
          </p:cNvPr>
          <p:cNvSpPr>
            <a:spLocks/>
          </p:cNvSpPr>
          <p:nvPr/>
        </p:nvSpPr>
        <p:spPr bwMode="auto">
          <a:xfrm>
            <a:off x="3153380" y="4933902"/>
            <a:ext cx="3780420" cy="606600"/>
          </a:xfrm>
          <a:prstGeom prst="trapezoid">
            <a:avLst>
              <a:gd name="adj" fmla="val 51241"/>
            </a:avLst>
          </a:prstGeom>
          <a:solidFill>
            <a:schemeClr val="accent5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 55">
            <a:extLst>
              <a:ext uri="{FF2B5EF4-FFF2-40B4-BE49-F238E27FC236}">
                <a16:creationId xmlns:a16="http://schemas.microsoft.com/office/drawing/2014/main" xmlns="" id="{66B15D54-8C14-4F58-96E7-371368C8405C}"/>
              </a:ext>
            </a:extLst>
          </p:cNvPr>
          <p:cNvSpPr>
            <a:spLocks/>
          </p:cNvSpPr>
          <p:nvPr/>
        </p:nvSpPr>
        <p:spPr bwMode="auto">
          <a:xfrm>
            <a:off x="3388303" y="3842021"/>
            <a:ext cx="3310574" cy="433286"/>
          </a:xfrm>
          <a:prstGeom prst="trapezoid">
            <a:avLst>
              <a:gd name="adj" fmla="val 53115"/>
            </a:avLst>
          </a:prstGeom>
          <a:solidFill>
            <a:schemeClr val="tx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xmlns="" id="{74DFF502-E6EC-4F09-901E-0419A5F26AC6}"/>
              </a:ext>
            </a:extLst>
          </p:cNvPr>
          <p:cNvSpPr>
            <a:spLocks/>
          </p:cNvSpPr>
          <p:nvPr/>
        </p:nvSpPr>
        <p:spPr bwMode="auto">
          <a:xfrm>
            <a:off x="3561381" y="2893125"/>
            <a:ext cx="2964419" cy="290302"/>
          </a:xfrm>
          <a:prstGeom prst="trapezoid">
            <a:avLst>
              <a:gd name="adj" fmla="val 74459"/>
            </a:avLst>
          </a:prstGeom>
          <a:solidFill>
            <a:schemeClr val="accent1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xmlns="" id="{F0A65CFC-926B-4290-83E4-E0B59FDF1914}"/>
              </a:ext>
            </a:extLst>
          </p:cNvPr>
          <p:cNvSpPr>
            <a:spLocks/>
          </p:cNvSpPr>
          <p:nvPr/>
        </p:nvSpPr>
        <p:spPr bwMode="auto">
          <a:xfrm>
            <a:off x="3723631" y="2199867"/>
            <a:ext cx="2639917" cy="173314"/>
          </a:xfrm>
          <a:prstGeom prst="trapezoid">
            <a:avLst>
              <a:gd name="adj" fmla="val 116697"/>
            </a:avLst>
          </a:prstGeom>
          <a:solidFill>
            <a:schemeClr val="accent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xmlns="" id="{5C2653A6-18B6-4392-A653-ADF6A250EBDB}"/>
              </a:ext>
            </a:extLst>
          </p:cNvPr>
          <p:cNvSpPr>
            <a:spLocks/>
          </p:cNvSpPr>
          <p:nvPr/>
        </p:nvSpPr>
        <p:spPr bwMode="auto">
          <a:xfrm>
            <a:off x="3876686" y="1536940"/>
            <a:ext cx="2333805" cy="142984"/>
          </a:xfrm>
          <a:prstGeom prst="trapezoid">
            <a:avLst>
              <a:gd name="adj" fmla="val 150225"/>
            </a:avLst>
          </a:prstGeom>
          <a:solidFill>
            <a:schemeClr val="accent3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xmlns="" id="{2847409D-F089-4DB2-B448-D09FCBC5C521}"/>
              </a:ext>
            </a:extLst>
          </p:cNvPr>
          <p:cNvSpPr>
            <a:spLocks/>
          </p:cNvSpPr>
          <p:nvPr/>
        </p:nvSpPr>
        <p:spPr bwMode="auto">
          <a:xfrm>
            <a:off x="4034224" y="930339"/>
            <a:ext cx="2013308" cy="86657"/>
          </a:xfrm>
          <a:prstGeom prst="trapezoid">
            <a:avLst>
              <a:gd name="adj" fmla="val 199281"/>
            </a:avLst>
          </a:prstGeom>
          <a:solidFill>
            <a:schemeClr val="accent4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39752" y="188640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НАРОДОЗНАВСТВО </a:t>
            </a:r>
            <a:endParaRPr lang="uk-UA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uk-UA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 молодшої групи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14127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В середній групі 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додається: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- Сім’я, родині традиції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3284984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В старшій групі 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додається:</a:t>
            </a:r>
          </a:p>
          <a:p>
            <a:pPr>
              <a:buFontTx/>
              <a:buChar char="-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Історія  та культура рідного краю</a:t>
            </a:r>
          </a:p>
          <a:p>
            <a:pPr>
              <a:buFontTx/>
              <a:buChar char="-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Українська національна кухня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1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48680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17912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Ранній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рідне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(село,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вулиці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володіє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елементарними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знаннями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транспорт,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професію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водія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картинках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пасажирський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вантажний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транспорт;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впізнає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символіку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Прапор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Герб,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Гімн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орієнтується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видах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призначені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вжитку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місцях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зберігання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впізнає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їхніми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ознаками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функціональним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призначенням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знаходить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виокремлює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довкіллі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знайоме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незнайоме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відкриває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радіє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своїм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відкриттям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73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90872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79208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Молодша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правил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співжиття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колективі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толерантність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прагне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підтримувати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порядок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затишок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житловому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приміщені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вдома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закладі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дошкільної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освіти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дбайливо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ставиться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побуту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іграшок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одягу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взуття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зацікавлено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ставиться до предметного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довкілля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доречно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застосовує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здобуті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раніше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домашнього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побуту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вжитку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обстежує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зовнішні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ознаки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застосовуючи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аналізатори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20840"/>
            <a:ext cx="7704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Шанобливо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ставиться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рідного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краю, до людей,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їхнього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минулого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родиною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символіку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прапор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Герб,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Гімн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Батьківщини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(села),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проживає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визначні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місця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80648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громадянином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шанує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символіку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видатних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людей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краю;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(села),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характерні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бажає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гідним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громадянином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живуть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народи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ставитися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повагою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роль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житла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затишку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рідній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домівці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сенсорних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еталонів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ознайомлення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предметом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побуту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встановлює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взаємозв'язки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класифікує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планує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погоджуючи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обізнана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працею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професій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розрізняє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групує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призначенням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транспортні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комунікативні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ОСВІТНІЙ НАПРЯМ </a:t>
            </a:r>
          </a:p>
          <a:p>
            <a:pPr algn="ctr"/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“МОВЛЕННЯ ДИТИНИ”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Принципи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ru-RU" sz="4000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Програми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Науковість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Інтеграція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Комплексність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риродовідповідність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Гуманізація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змісту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виховання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71287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Уточнено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конкретизовано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правильної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звуковимови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збагачення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активізації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лексичного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запасу,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оволодіння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граматично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правильним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мовленням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зв'язним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мовленням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мовленнєвого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етикету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художньо-мовленнєвого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дошкільника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013105" y="1277939"/>
            <a:ext cx="1882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Вікові можливості дитини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 flipH="1" flipV="1">
            <a:off x="1025338" y="1380427"/>
            <a:ext cx="5024" cy="1171311"/>
          </a:xfrm>
          <a:prstGeom prst="line">
            <a:avLst/>
          </a:prstGeom>
          <a:noFill/>
          <a:ln w="12700">
            <a:solidFill>
              <a:srgbClr val="2853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723853" y="1277939"/>
            <a:ext cx="1882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Фонетична компетенція</a:t>
            </a:r>
            <a:endParaRPr lang="en-US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3747383" y="1382520"/>
            <a:ext cx="0" cy="117967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907511" y="1277938"/>
            <a:ext cx="18824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Граматична компетенція</a:t>
            </a:r>
            <a:endParaRPr lang="ru-RU" altLang="zh-CN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5907511" y="1380428"/>
            <a:ext cx="0" cy="117967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594375" y="4538783"/>
            <a:ext cx="1882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Освітні завдання</a:t>
            </a:r>
            <a:endParaRPr lang="en-US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2614768" y="4038886"/>
            <a:ext cx="0" cy="122569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853331" y="4547150"/>
            <a:ext cx="1882464" cy="4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Лексична компетенція</a:t>
            </a:r>
            <a:endParaRPr lang="ru-RU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V="1">
            <a:off x="4778033" y="3969860"/>
            <a:ext cx="0" cy="13240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53074" y="4547149"/>
            <a:ext cx="18824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uk-UA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Діамонологічна</a:t>
            </a:r>
            <a:r>
              <a:rPr lang="uk-UA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  компетенція</a:t>
            </a:r>
            <a:endParaRPr lang="ru-RU" altLang="zh-CN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7162487" y="4080718"/>
            <a:ext cx="0" cy="121314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31"/>
          <p:cNvGrpSpPr>
            <a:grpSpLocks/>
          </p:cNvGrpSpPr>
          <p:nvPr/>
        </p:nvGrpSpPr>
        <p:grpSpPr bwMode="auto">
          <a:xfrm>
            <a:off x="395536" y="2276872"/>
            <a:ext cx="8234210" cy="1773699"/>
            <a:chOff x="-113" y="1963"/>
            <a:chExt cx="5893" cy="880"/>
          </a:xfrm>
        </p:grpSpPr>
        <p:sp>
          <p:nvSpPr>
            <p:cNvPr id="17" name="Freeform 2"/>
            <p:cNvSpPr>
              <a:spLocks/>
            </p:cNvSpPr>
            <p:nvPr/>
          </p:nvSpPr>
          <p:spPr bwMode="auto">
            <a:xfrm flipH="1">
              <a:off x="3548" y="2575"/>
              <a:ext cx="552" cy="14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-113" y="2614"/>
              <a:ext cx="619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44087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auto">
            <a:xfrm flipH="1">
              <a:off x="4360" y="2523"/>
              <a:ext cx="544" cy="245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flipH="1">
              <a:off x="5252" y="2609"/>
              <a:ext cx="528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846" y="2525"/>
              <a:ext cx="528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1662" y="2575"/>
              <a:ext cx="558" cy="14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08" y="1963"/>
              <a:ext cx="705" cy="87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180C1"/>
                </a:gs>
                <a:gs pos="100000">
                  <a:srgbClr val="0846A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70" y="1963"/>
              <a:ext cx="238" cy="877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03204F"/>
                </a:gs>
                <a:gs pos="100000">
                  <a:srgbClr val="0846A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383" y="2024"/>
              <a:ext cx="682" cy="7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251" y="2015"/>
              <a:ext cx="138" cy="7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2199" y="2049"/>
              <a:ext cx="640" cy="681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2151" y="2049"/>
              <a:ext cx="48" cy="681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 flipH="1">
              <a:off x="4544" y="1963"/>
              <a:ext cx="705" cy="87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 flipH="1">
              <a:off x="5249" y="1963"/>
              <a:ext cx="238" cy="877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 flipH="1">
              <a:off x="3686" y="2015"/>
              <a:ext cx="682" cy="7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 flipH="1">
              <a:off x="4368" y="2015"/>
              <a:ext cx="138" cy="7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 flipH="1">
              <a:off x="2918" y="2049"/>
              <a:ext cx="640" cy="681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 flipH="1">
              <a:off x="3558" y="2049"/>
              <a:ext cx="48" cy="681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338" y="2803"/>
              <a:ext cx="15" cy="1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92" y="2579"/>
              <a:ext cx="87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zh-CN" altLang="en-US" sz="36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441" y="2527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285376"/>
                  </a:solidFill>
                  <a:latin typeface="Arial"/>
                  <a:cs typeface="Arial"/>
                </a:rPr>
                <a:t>2</a:t>
              </a:r>
              <a:endParaRPr lang="zh-CN" altLang="en-US" sz="3600" b="1">
                <a:solidFill>
                  <a:srgbClr val="285376"/>
                </a:solidFill>
                <a:latin typeface="Arial"/>
                <a:cs typeface="Arial"/>
              </a:endParaRPr>
            </a:p>
          </p:txBody>
        </p:sp>
        <p:sp>
          <p:nvSpPr>
            <p:cNvPr id="3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252" y="2523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285376"/>
                  </a:solidFill>
                  <a:latin typeface="Arial"/>
                  <a:cs typeface="Arial"/>
                </a:rPr>
                <a:t>3</a:t>
              </a:r>
              <a:endParaRPr lang="zh-CN" altLang="en-US" sz="3600" b="1">
                <a:solidFill>
                  <a:srgbClr val="285376"/>
                </a:solidFill>
                <a:latin typeface="Arial"/>
                <a:cs typeface="Arial"/>
              </a:endParaRPr>
            </a:p>
          </p:txBody>
        </p:sp>
        <p:sp>
          <p:nvSpPr>
            <p:cNvPr id="3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968" y="2523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285376"/>
                  </a:solidFill>
                  <a:latin typeface="Arial"/>
                  <a:cs typeface="Arial"/>
                </a:rPr>
                <a:t>4</a:t>
              </a:r>
              <a:endParaRPr lang="zh-CN" altLang="en-US" sz="3600" b="1">
                <a:solidFill>
                  <a:srgbClr val="285376"/>
                </a:solidFill>
                <a:latin typeface="Arial"/>
                <a:cs typeface="Arial"/>
              </a:endParaRPr>
            </a:p>
          </p:txBody>
        </p:sp>
        <p:sp>
          <p:nvSpPr>
            <p:cNvPr id="4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742" y="2527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285376"/>
                  </a:solidFill>
                  <a:latin typeface="Arial"/>
                  <a:cs typeface="Arial"/>
                </a:rPr>
                <a:t>5</a:t>
              </a:r>
              <a:endParaRPr lang="zh-CN" altLang="en-US" sz="3600" b="1">
                <a:solidFill>
                  <a:srgbClr val="285376"/>
                </a:solidFill>
                <a:latin typeface="Arial"/>
                <a:cs typeface="Arial"/>
              </a:endParaRPr>
            </a:p>
          </p:txBody>
        </p:sp>
        <p:sp>
          <p:nvSpPr>
            <p:cNvPr id="41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604" y="2568"/>
              <a:ext cx="115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285376"/>
                  </a:solidFill>
                  <a:latin typeface="Arial"/>
                  <a:cs typeface="Arial"/>
                </a:rPr>
                <a:t>6</a:t>
              </a:r>
              <a:endParaRPr lang="zh-CN" altLang="en-US" sz="3600" b="1">
                <a:solidFill>
                  <a:srgbClr val="28537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907704" y="260648"/>
            <a:ext cx="5944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Мовленнєва компетентність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2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Комунікативна компетентність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27687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Дотримання мовленнєвого етикету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Дотримання правил культури мовленнєвого спілкування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94036" y="697064"/>
            <a:ext cx="4742060" cy="5684263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966641" y="961852"/>
            <a:ext cx="508888" cy="6803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66641" y="5577240"/>
            <a:ext cx="508888" cy="6803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8962" y="4507059"/>
            <a:ext cx="510267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78962" y="2035711"/>
            <a:ext cx="510267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77551" y="3271384"/>
            <a:ext cx="508888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9"/>
          <p:cNvSpPr>
            <a:spLocks noChangeArrowheads="1"/>
          </p:cNvSpPr>
          <p:nvPr/>
        </p:nvSpPr>
        <p:spPr bwMode="auto">
          <a:xfrm>
            <a:off x="4777555" y="907377"/>
            <a:ext cx="31402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uk-UA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pen Sans" panose="020B0606030504020204" pitchFamily="34" charset="0"/>
              </a:rPr>
              <a:t>Вікові можливості дитини</a:t>
            </a:r>
            <a:endParaRPr lang="ru-RU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Open Sans" panose="020B0606030504020204" pitchFamily="34" charset="0"/>
            </a:endParaRPr>
          </a:p>
        </p:txBody>
      </p:sp>
      <p:sp>
        <p:nvSpPr>
          <p:cNvPr id="11" name="TextBox 20"/>
          <p:cNvSpPr>
            <a:spLocks noChangeArrowheads="1"/>
          </p:cNvSpPr>
          <p:nvPr/>
        </p:nvSpPr>
        <p:spPr bwMode="auto">
          <a:xfrm>
            <a:off x="5216105" y="2124663"/>
            <a:ext cx="3141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uk-UA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Освітні  завдання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Box 21"/>
          <p:cNvSpPr>
            <a:spLocks noChangeArrowheads="1"/>
          </p:cNvSpPr>
          <p:nvPr/>
        </p:nvSpPr>
        <p:spPr bwMode="auto">
          <a:xfrm>
            <a:off x="5370568" y="3437567"/>
            <a:ext cx="3140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uk-UA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Читання та розповідання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extBox 22"/>
          <p:cNvSpPr>
            <a:spLocks noChangeArrowheads="1"/>
          </p:cNvSpPr>
          <p:nvPr/>
        </p:nvSpPr>
        <p:spPr bwMode="auto">
          <a:xfrm>
            <a:off x="5145770" y="4765180"/>
            <a:ext cx="3138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uk-UA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Виразне читання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4718249" y="5857427"/>
            <a:ext cx="3138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uk-UA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Робота з книжкою</a:t>
            </a:r>
            <a:endParaRPr lang="ru-RU" altLang="zh-CN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98878" y="1013339"/>
            <a:ext cx="3868376" cy="51559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67544" y="4521770"/>
            <a:ext cx="1158763" cy="1257740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539553" y="4881376"/>
            <a:ext cx="951606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uk-UA" altLang="zh-CN" sz="1499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Ранній вік</a:t>
            </a:r>
            <a:endParaRPr lang="en-US" sz="14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Рисунок 18" descr="pngwing.com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3229010" cy="43053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5877272"/>
            <a:ext cx="253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Театралізовано – ігрова діяльність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11663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Художньо – мовленнєва компетентність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44824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зацікавленність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друкованої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електроної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книги;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професії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людей,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беруть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створені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книги.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група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казки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планом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вихователя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висловлює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зв'язні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оцінні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судження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події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явища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героїв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мультфільмів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художніх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здатна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словесну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творчість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мовленнєвій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спілкування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безпосередньому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спілкуванні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телефонній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спілкування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інтернеті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вступає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розмову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ініціативу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діалогів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2-4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володіє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різними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формами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мовленнєвих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висловлювань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пояснення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міркування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незгода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порада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вимога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заперечення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прохання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здивування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ситуації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спілкуванні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звернутися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запропонувати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допомогу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домовитись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вживає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мовленні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ввічливих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звертань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продовження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способи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недоліки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цифрової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комунікації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щонайменше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3-4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імені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прозаїків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8-10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літературних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фольклорних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пояснює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приказок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прислів'їв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доречно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мовленні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відгадує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описові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загадки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придумує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невеликі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розповіді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змістом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скоромовок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прислів'їв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придумує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власні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колисанки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лічилки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книги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друкованої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електронної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Сприяє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медіапродуктів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малюнки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ілюстрації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світлини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мультфільми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відео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фільми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обговорені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виявляє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задоволення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розігрування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колядок,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щедрівок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закличок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промовляння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текстів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народних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358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ОСВІТНІЙ НАПРЯМ </a:t>
            </a:r>
          </a:p>
          <a:p>
            <a:pPr algn="ctr"/>
            <a:r>
              <a:rPr lang="uk-U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“ДИТИНА У СВІТІ МИСТЕЦТВА”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9"/>
          <p:cNvGrpSpPr/>
          <p:nvPr/>
        </p:nvGrpSpPr>
        <p:grpSpPr>
          <a:xfrm>
            <a:off x="2721977" y="4150094"/>
            <a:ext cx="1955566" cy="1359683"/>
            <a:chOff x="3821326" y="3817808"/>
            <a:chExt cx="2607421" cy="1359683"/>
          </a:xfrm>
        </p:grpSpPr>
        <p:sp>
          <p:nvSpPr>
            <p:cNvPr id="5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93"/>
          <p:cNvGrpSpPr/>
          <p:nvPr/>
        </p:nvGrpSpPr>
        <p:grpSpPr>
          <a:xfrm>
            <a:off x="2893665" y="1991707"/>
            <a:ext cx="1783877" cy="1241451"/>
            <a:chOff x="4050244" y="1659421"/>
            <a:chExt cx="2378502" cy="1241451"/>
          </a:xfrm>
        </p:grpSpPr>
        <p:sp>
          <p:nvSpPr>
            <p:cNvPr id="8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00"/>
          <p:cNvGrpSpPr/>
          <p:nvPr/>
        </p:nvGrpSpPr>
        <p:grpSpPr>
          <a:xfrm>
            <a:off x="2375766" y="2893549"/>
            <a:ext cx="2301775" cy="1601181"/>
            <a:chOff x="3359712" y="2561263"/>
            <a:chExt cx="3069033" cy="1601181"/>
          </a:xfrm>
        </p:grpSpPr>
        <p:sp>
          <p:nvSpPr>
            <p:cNvPr id="11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96"/>
          <p:cNvGrpSpPr/>
          <p:nvPr/>
        </p:nvGrpSpPr>
        <p:grpSpPr>
          <a:xfrm>
            <a:off x="4677541" y="3684708"/>
            <a:ext cx="1954622" cy="1360941"/>
            <a:chOff x="6428745" y="3352422"/>
            <a:chExt cx="2606163" cy="1360941"/>
          </a:xfrm>
        </p:grpSpPr>
        <p:sp>
          <p:nvSpPr>
            <p:cNvPr id="14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4677541" y="1527580"/>
            <a:ext cx="1785762" cy="1241449"/>
            <a:chOff x="6428745" y="1195294"/>
            <a:chExt cx="2381016" cy="1241449"/>
          </a:xfrm>
        </p:grpSpPr>
        <p:sp>
          <p:nvSpPr>
            <p:cNvPr id="17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95"/>
          <p:cNvGrpSpPr/>
          <p:nvPr/>
        </p:nvGrpSpPr>
        <p:grpSpPr>
          <a:xfrm>
            <a:off x="4677542" y="2429422"/>
            <a:ext cx="2302719" cy="1601181"/>
            <a:chOff x="6428747" y="2097136"/>
            <a:chExt cx="3070292" cy="1601181"/>
          </a:xfrm>
        </p:grpSpPr>
        <p:sp>
          <p:nvSpPr>
            <p:cNvPr id="20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Title 20"/>
          <p:cNvSpPr txBox="1">
            <a:spLocks/>
          </p:cNvSpPr>
          <p:nvPr/>
        </p:nvSpPr>
        <p:spPr>
          <a:xfrm>
            <a:off x="6536167" y="1466053"/>
            <a:ext cx="2447195" cy="1126993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uk-UA" altLang="zh-CN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Художньо – </a:t>
            </a:r>
            <a:r>
              <a:rPr lang="uk-UA" altLang="zh-CN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продіктивна</a:t>
            </a:r>
            <a:r>
              <a:rPr lang="uk-UA" altLang="zh-CN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діяльність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itle 20"/>
          <p:cNvSpPr txBox="1">
            <a:spLocks/>
          </p:cNvSpPr>
          <p:nvPr/>
        </p:nvSpPr>
        <p:spPr>
          <a:xfrm>
            <a:off x="7050523" y="2817544"/>
            <a:ext cx="2297363" cy="79459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uk-UA" altLang="zh-CN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Музична діяльність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itle 20"/>
          <p:cNvSpPr txBox="1">
            <a:spLocks/>
          </p:cNvSpPr>
          <p:nvPr/>
        </p:nvSpPr>
        <p:spPr>
          <a:xfrm>
            <a:off x="6660726" y="3917103"/>
            <a:ext cx="2483274" cy="79459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uk-UA" altLang="zh-CN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Театральна діяльність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itle 20"/>
          <p:cNvSpPr txBox="1">
            <a:spLocks/>
          </p:cNvSpPr>
          <p:nvPr/>
        </p:nvSpPr>
        <p:spPr>
          <a:xfrm>
            <a:off x="1073507" y="1958360"/>
            <a:ext cx="1760728" cy="1126993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uk-UA" altLang="zh-CN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Вікові  можливості дитини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itle 20"/>
          <p:cNvSpPr txBox="1">
            <a:spLocks/>
          </p:cNvSpPr>
          <p:nvPr/>
        </p:nvSpPr>
        <p:spPr>
          <a:xfrm>
            <a:off x="541783" y="3309852"/>
            <a:ext cx="1818584" cy="79459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uk-UA" altLang="zh-CN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Освітні  завдання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itle 20"/>
          <p:cNvSpPr txBox="1">
            <a:spLocks/>
          </p:cNvSpPr>
          <p:nvPr/>
        </p:nvSpPr>
        <p:spPr>
          <a:xfrm>
            <a:off x="383060" y="4258475"/>
            <a:ext cx="2327924" cy="1096472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uk-UA" altLang="zh-CN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Сприймання та ціннісне ставлення до мистецтва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06379" y="5700584"/>
            <a:ext cx="678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 молодшої групі </a:t>
            </a:r>
            <a:r>
              <a:rPr lang="uk-UA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Мистецько</a:t>
            </a:r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творча компетентність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Рисунок 73" descr="premium-icon-art-10489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490" y="4468939"/>
            <a:ext cx="497426" cy="663235"/>
          </a:xfrm>
          <a:prstGeom prst="rect">
            <a:avLst/>
          </a:prstGeom>
        </p:spPr>
      </p:pic>
      <p:pic>
        <p:nvPicPr>
          <p:cNvPr id="75" name="Рисунок 74" descr="free-icon-children-38850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6339" y="2218343"/>
            <a:ext cx="523390" cy="697853"/>
          </a:xfrm>
          <a:prstGeom prst="rect">
            <a:avLst/>
          </a:prstGeom>
        </p:spPr>
      </p:pic>
      <p:pic>
        <p:nvPicPr>
          <p:cNvPr id="76" name="Рисунок 75" descr="free-icon-tools-1165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118" y="1816356"/>
            <a:ext cx="472712" cy="630282"/>
          </a:xfrm>
          <a:prstGeom prst="rect">
            <a:avLst/>
          </a:prstGeom>
        </p:spPr>
      </p:pic>
      <p:pic>
        <p:nvPicPr>
          <p:cNvPr id="77" name="Рисунок 76" descr="premium-icon-music-notes-38368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0032" y="2803229"/>
            <a:ext cx="597530" cy="796707"/>
          </a:xfrm>
          <a:prstGeom prst="rect">
            <a:avLst/>
          </a:prstGeom>
        </p:spPr>
      </p:pic>
      <p:pic>
        <p:nvPicPr>
          <p:cNvPr id="78" name="Рисунок 77" descr="premium-icon-theater-32205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8009" y="3956528"/>
            <a:ext cx="554281" cy="739041"/>
          </a:xfrm>
          <a:prstGeom prst="rect">
            <a:avLst/>
          </a:prstGeom>
        </p:spPr>
      </p:pic>
      <p:pic>
        <p:nvPicPr>
          <p:cNvPr id="79" name="Рисунок 78" descr="premium-icon-knowledge-504534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9379" y="3248073"/>
            <a:ext cx="531112" cy="70814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20521" y="404664"/>
            <a:ext cx="7186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Мистецька компетентність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Охоче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експериментує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нетрадиційними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техніками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художньо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продуктивній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очікує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позитивного результату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явища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навколишньої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дійсності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розміщуючи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сюжеті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об'єкти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один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одного та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зображують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кольором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небосхилу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наявністю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небесних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тіл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розрізняє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пори року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відповідною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кольоровою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гамою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малювати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пам'яті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уяви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колективно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створювати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нескладні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сюжети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характерні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рухи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міміку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пропорції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багатопланові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композиції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об'єднуючи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персонажів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змістом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84784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«ОСОБИСТІСТЬ ДИТИНИ»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868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8092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продовження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заповнює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знайомими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(кружки,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лінії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мазки,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крапки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площину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круглої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трикутної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прямокутної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вишивка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готові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баранці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коники,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писанки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(народна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іграшка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оздоблення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ритмічно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2 - 3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кольорами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пропорцій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характерних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будови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зображуваних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бажаних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образів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нескладні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сюжети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дорослим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емоційно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реагує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тембр, ритм, лад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музичних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своєчасно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змінює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рухи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танців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хороводів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ПОКАЗНИКИ КОМПЕТЕНТНОСТІ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052736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itchFamily="34" charset="0"/>
              </a:rPr>
              <a:t>Нове в Програмі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Старша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Охоче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долає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труднощі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шляху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вдається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пробації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нового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незвичного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шукає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ефективніші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засоби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добирає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потрібний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підсилення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характерності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явищ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Показники компетентності випускника закладу</a:t>
            </a:r>
          </a:p>
          <a:p>
            <a:pPr algn="ctr"/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дошкільної освіти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Додане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6328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правил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природодоцільної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поведінки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разом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дорослим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акціях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спрямованих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сталого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розуміє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державною;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читає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вірші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напам'ять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називає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3-4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імен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прозаїків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поетів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літературних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фольклорних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творів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звуковий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простих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назви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ініціює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організацію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дотримується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правил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налагоджувати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партнерські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стосунки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3055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ОСВІТНІЙ НАПРЯМ «ОСОБИСТІСТЬ ДИТИНИ»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Визначені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завдання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потреби у здоровому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способі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здоров'я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як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рухової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активності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ознайомлення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дошкільників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пожежною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безпекою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правилами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дорожнього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руху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безпекою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побуті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поведінкою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незнайомими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людьми,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правилами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безпечної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0120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середньому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старшому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дошкільному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віці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включені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основ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правової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57639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ОСВІТНІЙ НАПРЯМ «ОСОБИСТІСТЬ ДИТИНИ»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РУХОВА КОМПЕТЕНТНІСТЬ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397000"/>
          <a:ext cx="756084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2279</Words>
  <Application>Microsoft Office PowerPoint</Application>
  <PresentationFormat>Экран (4:3)</PresentationFormat>
  <Paragraphs>513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Програма розвитку дитини дошкільного віку</vt:lpstr>
      <vt:lpstr>МЕТА ПРОГРАМИ</vt:lpstr>
      <vt:lpstr>Завдання програми розглянуті крізь призму Базового компонента дошкільної освіти.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розвитку дитини дошкільного віку</dc:title>
  <dc:creator>Natalia</dc:creator>
  <cp:lastModifiedBy>Lenovo</cp:lastModifiedBy>
  <cp:revision>75</cp:revision>
  <dcterms:created xsi:type="dcterms:W3CDTF">2022-06-11T10:48:56Z</dcterms:created>
  <dcterms:modified xsi:type="dcterms:W3CDTF">2023-01-21T19:20:36Z</dcterms:modified>
</cp:coreProperties>
</file>